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269" r:id="rId27"/>
    <p:sldId id="278" r:id="rId28"/>
    <p:sldId id="272" r:id="rId29"/>
    <p:sldId id="279" r:id="rId30"/>
    <p:sldId id="333" r:id="rId31"/>
    <p:sldId id="273" r:id="rId32"/>
    <p:sldId id="264" r:id="rId33"/>
    <p:sldId id="274" r:id="rId34"/>
    <p:sldId id="275" r:id="rId35"/>
    <p:sldId id="276" r:id="rId36"/>
    <p:sldId id="277" r:id="rId37"/>
    <p:sldId id="280" r:id="rId38"/>
    <p:sldId id="362" r:id="rId39"/>
    <p:sldId id="282" r:id="rId40"/>
    <p:sldId id="283" r:id="rId41"/>
    <p:sldId id="284" r:id="rId42"/>
    <p:sldId id="286" r:id="rId43"/>
    <p:sldId id="334" r:id="rId44"/>
    <p:sldId id="287" r:id="rId45"/>
    <p:sldId id="335" r:id="rId46"/>
    <p:sldId id="288" r:id="rId47"/>
    <p:sldId id="271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37" r:id="rId60"/>
    <p:sldId id="336" r:id="rId61"/>
    <p:sldId id="339" r:id="rId62"/>
    <p:sldId id="363" r:id="rId63"/>
    <p:sldId id="301" r:id="rId64"/>
    <p:sldId id="300" r:id="rId65"/>
    <p:sldId id="338" r:id="rId66"/>
    <p:sldId id="303" r:id="rId67"/>
    <p:sldId id="302" r:id="rId68"/>
    <p:sldId id="341" r:id="rId69"/>
    <p:sldId id="305" r:id="rId70"/>
    <p:sldId id="304" r:id="rId71"/>
    <p:sldId id="307" r:id="rId72"/>
    <p:sldId id="308" r:id="rId73"/>
    <p:sldId id="349" r:id="rId74"/>
    <p:sldId id="353" r:id="rId75"/>
    <p:sldId id="354" r:id="rId76"/>
    <p:sldId id="355" r:id="rId77"/>
    <p:sldId id="351" r:id="rId78"/>
    <p:sldId id="356" r:id="rId79"/>
    <p:sldId id="357" r:id="rId80"/>
    <p:sldId id="352" r:id="rId81"/>
    <p:sldId id="358" r:id="rId82"/>
    <p:sldId id="309" r:id="rId83"/>
    <p:sldId id="306" r:id="rId84"/>
    <p:sldId id="310" r:id="rId85"/>
    <p:sldId id="312" r:id="rId86"/>
    <p:sldId id="342" r:id="rId87"/>
    <p:sldId id="313" r:id="rId88"/>
    <p:sldId id="344" r:id="rId89"/>
    <p:sldId id="316" r:id="rId90"/>
    <p:sldId id="345" r:id="rId91"/>
    <p:sldId id="317" r:id="rId92"/>
    <p:sldId id="315" r:id="rId93"/>
    <p:sldId id="343" r:id="rId94"/>
    <p:sldId id="346" r:id="rId95"/>
    <p:sldId id="347" r:id="rId96"/>
    <p:sldId id="348" r:id="rId97"/>
    <p:sldId id="311" r:id="rId98"/>
    <p:sldId id="314" r:id="rId99"/>
    <p:sldId id="340" r:id="rId100"/>
    <p:sldId id="259" r:id="rId10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9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50.png"/><Relationship Id="rId7" Type="http://schemas.openxmlformats.org/officeDocument/2006/relationships/image" Target="../media/image5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6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6.jpeg"/><Relationship Id="rId16" Type="http://schemas.openxmlformats.org/officeDocument/2006/relationships/image" Target="../media/image66.wmf"/><Relationship Id="rId20" Type="http://schemas.openxmlformats.org/officeDocument/2006/relationships/image" Target="../media/image6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63.wmf"/><Relationship Id="rId19" Type="http://schemas.openxmlformats.org/officeDocument/2006/relationships/oleObject" Target="../embeddings/oleObject19.bin"/><Relationship Id="rId4" Type="http://schemas.openxmlformats.org/officeDocument/2006/relationships/image" Target="../media/image60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6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20.bin"/><Relationship Id="rId21" Type="http://schemas.openxmlformats.org/officeDocument/2006/relationships/oleObject" Target="../embeddings/oleObject29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27.bin"/><Relationship Id="rId2" Type="http://schemas.openxmlformats.org/officeDocument/2006/relationships/image" Target="../media/image6.jpeg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79.wmf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oleObject" Target="../embeddings/oleObject30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28.bin"/><Relationship Id="rId4" Type="http://schemas.openxmlformats.org/officeDocument/2006/relationships/image" Target="../media/image69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74.wmf"/><Relationship Id="rId22" Type="http://schemas.openxmlformats.org/officeDocument/2006/relationships/image" Target="../media/image78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38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8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39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8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89.wmf"/><Relationship Id="rId26" Type="http://schemas.openxmlformats.org/officeDocument/2006/relationships/image" Target="../media/image93.wmf"/><Relationship Id="rId3" Type="http://schemas.openxmlformats.org/officeDocument/2006/relationships/oleObject" Target="../embeddings/oleObject40.bin"/><Relationship Id="rId21" Type="http://schemas.openxmlformats.org/officeDocument/2006/relationships/oleObject" Target="../embeddings/oleObject49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47.bin"/><Relationship Id="rId25" Type="http://schemas.openxmlformats.org/officeDocument/2006/relationships/oleObject" Target="../embeddings/oleObject51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90.wmf"/><Relationship Id="rId29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44.bin"/><Relationship Id="rId24" Type="http://schemas.openxmlformats.org/officeDocument/2006/relationships/image" Target="../media/image92.wmf"/><Relationship Id="rId32" Type="http://schemas.openxmlformats.org/officeDocument/2006/relationships/image" Target="../media/image96.wmf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23" Type="http://schemas.openxmlformats.org/officeDocument/2006/relationships/oleObject" Target="../embeddings/oleObject50.bin"/><Relationship Id="rId28" Type="http://schemas.openxmlformats.org/officeDocument/2006/relationships/image" Target="../media/image94.wmf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48.bin"/><Relationship Id="rId31" Type="http://schemas.openxmlformats.org/officeDocument/2006/relationships/oleObject" Target="../embeddings/oleObject54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85.wmf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52.bin"/><Relationship Id="rId30" Type="http://schemas.openxmlformats.org/officeDocument/2006/relationships/image" Target="../media/image9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97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65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07.wmf"/><Relationship Id="rId2" Type="http://schemas.openxmlformats.org/officeDocument/2006/relationships/image" Target="../media/image6.jpeg"/><Relationship Id="rId16" Type="http://schemas.openxmlformats.org/officeDocument/2006/relationships/image" Target="../media/image10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106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08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72.bin"/><Relationship Id="rId18" Type="http://schemas.openxmlformats.org/officeDocument/2006/relationships/image" Target="../media/image117.wmf"/><Relationship Id="rId3" Type="http://schemas.openxmlformats.org/officeDocument/2006/relationships/oleObject" Target="../embeddings/oleObject67.bin"/><Relationship Id="rId21" Type="http://schemas.openxmlformats.org/officeDocument/2006/relationships/oleObject" Target="../embeddings/oleObject76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114.wmf"/><Relationship Id="rId17" Type="http://schemas.openxmlformats.org/officeDocument/2006/relationships/oleObject" Target="../embeddings/oleObject74.bin"/><Relationship Id="rId2" Type="http://schemas.openxmlformats.org/officeDocument/2006/relationships/image" Target="../media/image6.jpeg"/><Relationship Id="rId16" Type="http://schemas.openxmlformats.org/officeDocument/2006/relationships/image" Target="../media/image116.wmf"/><Relationship Id="rId20" Type="http://schemas.openxmlformats.org/officeDocument/2006/relationships/image" Target="../media/image1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wmf"/><Relationship Id="rId11" Type="http://schemas.openxmlformats.org/officeDocument/2006/relationships/oleObject" Target="../embeddings/oleObject71.bin"/><Relationship Id="rId24" Type="http://schemas.openxmlformats.org/officeDocument/2006/relationships/image" Target="../media/image120.wmf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3.bin"/><Relationship Id="rId23" Type="http://schemas.openxmlformats.org/officeDocument/2006/relationships/oleObject" Target="../embeddings/oleObject77.bin"/><Relationship Id="rId10" Type="http://schemas.openxmlformats.org/officeDocument/2006/relationships/image" Target="../media/image113.wmf"/><Relationship Id="rId19" Type="http://schemas.openxmlformats.org/officeDocument/2006/relationships/oleObject" Target="../embeddings/oleObject75.bin"/><Relationship Id="rId4" Type="http://schemas.openxmlformats.org/officeDocument/2006/relationships/image" Target="../media/image110.w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115.wmf"/><Relationship Id="rId22" Type="http://schemas.openxmlformats.org/officeDocument/2006/relationships/image" Target="../media/image119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13" Type="http://schemas.openxmlformats.org/officeDocument/2006/relationships/oleObject" Target="../embeddings/oleObject83.bin"/><Relationship Id="rId18" Type="http://schemas.openxmlformats.org/officeDocument/2006/relationships/image" Target="../media/image128.wmf"/><Relationship Id="rId26" Type="http://schemas.openxmlformats.org/officeDocument/2006/relationships/image" Target="../media/image132.wmf"/><Relationship Id="rId3" Type="http://schemas.openxmlformats.org/officeDocument/2006/relationships/oleObject" Target="../embeddings/oleObject78.bin"/><Relationship Id="rId21" Type="http://schemas.openxmlformats.org/officeDocument/2006/relationships/oleObject" Target="../embeddings/oleObject87.bin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125.wmf"/><Relationship Id="rId17" Type="http://schemas.openxmlformats.org/officeDocument/2006/relationships/oleObject" Target="../embeddings/oleObject85.bin"/><Relationship Id="rId25" Type="http://schemas.openxmlformats.org/officeDocument/2006/relationships/oleObject" Target="../embeddings/oleObject89.bin"/><Relationship Id="rId2" Type="http://schemas.openxmlformats.org/officeDocument/2006/relationships/image" Target="../media/image6.jpeg"/><Relationship Id="rId16" Type="http://schemas.openxmlformats.org/officeDocument/2006/relationships/image" Target="../media/image127.wmf"/><Relationship Id="rId20" Type="http://schemas.openxmlformats.org/officeDocument/2006/relationships/image" Target="../media/image12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wmf"/><Relationship Id="rId11" Type="http://schemas.openxmlformats.org/officeDocument/2006/relationships/oleObject" Target="../embeddings/oleObject82.bin"/><Relationship Id="rId24" Type="http://schemas.openxmlformats.org/officeDocument/2006/relationships/image" Target="../media/image131.wmf"/><Relationship Id="rId5" Type="http://schemas.openxmlformats.org/officeDocument/2006/relationships/oleObject" Target="../embeddings/oleObject79.bin"/><Relationship Id="rId15" Type="http://schemas.openxmlformats.org/officeDocument/2006/relationships/oleObject" Target="../embeddings/oleObject84.bin"/><Relationship Id="rId23" Type="http://schemas.openxmlformats.org/officeDocument/2006/relationships/oleObject" Target="../embeddings/oleObject88.bin"/><Relationship Id="rId28" Type="http://schemas.openxmlformats.org/officeDocument/2006/relationships/image" Target="../media/image133.wmf"/><Relationship Id="rId10" Type="http://schemas.openxmlformats.org/officeDocument/2006/relationships/image" Target="../media/image124.wmf"/><Relationship Id="rId19" Type="http://schemas.openxmlformats.org/officeDocument/2006/relationships/oleObject" Target="../embeddings/oleObject86.bin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26.wmf"/><Relationship Id="rId22" Type="http://schemas.openxmlformats.org/officeDocument/2006/relationships/image" Target="../media/image130.wmf"/><Relationship Id="rId27" Type="http://schemas.openxmlformats.org/officeDocument/2006/relationships/oleObject" Target="../embeddings/oleObject90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13" Type="http://schemas.openxmlformats.org/officeDocument/2006/relationships/oleObject" Target="../embeddings/oleObject96.bin"/><Relationship Id="rId18" Type="http://schemas.openxmlformats.org/officeDocument/2006/relationships/image" Target="../media/image140.wmf"/><Relationship Id="rId3" Type="http://schemas.openxmlformats.org/officeDocument/2006/relationships/oleObject" Target="../embeddings/oleObject91.bin"/><Relationship Id="rId21" Type="http://schemas.openxmlformats.org/officeDocument/2006/relationships/oleObject" Target="../embeddings/oleObject100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38.wmf"/><Relationship Id="rId17" Type="http://schemas.openxmlformats.org/officeDocument/2006/relationships/oleObject" Target="../embeddings/oleObject98.bin"/><Relationship Id="rId2" Type="http://schemas.openxmlformats.org/officeDocument/2006/relationships/image" Target="../media/image6.jpeg"/><Relationship Id="rId16" Type="http://schemas.openxmlformats.org/officeDocument/2006/relationships/image" Target="../media/image139.wmf"/><Relationship Id="rId20" Type="http://schemas.openxmlformats.org/officeDocument/2006/relationships/image" Target="../media/image1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95.bin"/><Relationship Id="rId24" Type="http://schemas.openxmlformats.org/officeDocument/2006/relationships/image" Target="../media/image143.wmf"/><Relationship Id="rId5" Type="http://schemas.openxmlformats.org/officeDocument/2006/relationships/oleObject" Target="../embeddings/oleObject92.bin"/><Relationship Id="rId15" Type="http://schemas.openxmlformats.org/officeDocument/2006/relationships/oleObject" Target="../embeddings/oleObject97.bin"/><Relationship Id="rId23" Type="http://schemas.openxmlformats.org/officeDocument/2006/relationships/oleObject" Target="../embeddings/oleObject101.bin"/><Relationship Id="rId10" Type="http://schemas.openxmlformats.org/officeDocument/2006/relationships/image" Target="../media/image137.wmf"/><Relationship Id="rId19" Type="http://schemas.openxmlformats.org/officeDocument/2006/relationships/oleObject" Target="../embeddings/oleObject99.bin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131.wmf"/><Relationship Id="rId22" Type="http://schemas.openxmlformats.org/officeDocument/2006/relationships/image" Target="../media/image14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jpeg"/><Relationship Id="rId4" Type="http://schemas.openxmlformats.org/officeDocument/2006/relationships/image" Target="../media/image15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wmf"/><Relationship Id="rId4" Type="http://schemas.openxmlformats.org/officeDocument/2006/relationships/oleObject" Target="../embeddings/oleObject10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3" Type="http://schemas.openxmlformats.org/officeDocument/2006/relationships/oleObject" Target="../embeddings/oleObject103.bin"/><Relationship Id="rId7" Type="http://schemas.openxmlformats.org/officeDocument/2006/relationships/image" Target="../media/image16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160.png"/><Relationship Id="rId4" Type="http://schemas.openxmlformats.org/officeDocument/2006/relationships/image" Target="../media/image159.wmf"/><Relationship Id="rId9" Type="http://schemas.openxmlformats.org/officeDocument/2006/relationships/image" Target="../media/image16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gif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3" Type="http://schemas.openxmlformats.org/officeDocument/2006/relationships/image" Target="../media/image198.png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20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wmf"/><Relationship Id="rId11" Type="http://schemas.openxmlformats.org/officeDocument/2006/relationships/oleObject" Target="../embeddings/oleObject110.bin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202.wmf"/><Relationship Id="rId4" Type="http://schemas.openxmlformats.org/officeDocument/2006/relationships/image" Target="../media/image199.jpg"/><Relationship Id="rId9" Type="http://schemas.openxmlformats.org/officeDocument/2006/relationships/oleObject" Target="../embeddings/oleObject109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5.bin"/><Relationship Id="rId18" Type="http://schemas.openxmlformats.org/officeDocument/2006/relationships/image" Target="../media/image213.wmf"/><Relationship Id="rId26" Type="http://schemas.openxmlformats.org/officeDocument/2006/relationships/image" Target="../media/image217.wmf"/><Relationship Id="rId3" Type="http://schemas.openxmlformats.org/officeDocument/2006/relationships/image" Target="../media/image205.jpg"/><Relationship Id="rId21" Type="http://schemas.openxmlformats.org/officeDocument/2006/relationships/oleObject" Target="../embeddings/oleObject119.bin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210.wmf"/><Relationship Id="rId17" Type="http://schemas.openxmlformats.org/officeDocument/2006/relationships/oleObject" Target="../embeddings/oleObject117.bin"/><Relationship Id="rId25" Type="http://schemas.openxmlformats.org/officeDocument/2006/relationships/oleObject" Target="../embeddings/oleObject121.bin"/><Relationship Id="rId33" Type="http://schemas.openxmlformats.org/officeDocument/2006/relationships/image" Target="../media/image221.png"/><Relationship Id="rId2" Type="http://schemas.openxmlformats.org/officeDocument/2006/relationships/image" Target="../media/image6.jpeg"/><Relationship Id="rId16" Type="http://schemas.openxmlformats.org/officeDocument/2006/relationships/image" Target="../media/image212.wmf"/><Relationship Id="rId20" Type="http://schemas.openxmlformats.org/officeDocument/2006/relationships/image" Target="../media/image214.wmf"/><Relationship Id="rId29" Type="http://schemas.openxmlformats.org/officeDocument/2006/relationships/oleObject" Target="../embeddings/oleObject12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wmf"/><Relationship Id="rId11" Type="http://schemas.openxmlformats.org/officeDocument/2006/relationships/oleObject" Target="../embeddings/oleObject114.bin"/><Relationship Id="rId24" Type="http://schemas.openxmlformats.org/officeDocument/2006/relationships/image" Target="../media/image216.wmf"/><Relationship Id="rId32" Type="http://schemas.openxmlformats.org/officeDocument/2006/relationships/image" Target="../media/image220.wmf"/><Relationship Id="rId5" Type="http://schemas.openxmlformats.org/officeDocument/2006/relationships/oleObject" Target="../embeddings/oleObject111.bin"/><Relationship Id="rId15" Type="http://schemas.openxmlformats.org/officeDocument/2006/relationships/oleObject" Target="../embeddings/oleObject116.bin"/><Relationship Id="rId23" Type="http://schemas.openxmlformats.org/officeDocument/2006/relationships/oleObject" Target="../embeddings/oleObject120.bin"/><Relationship Id="rId28" Type="http://schemas.openxmlformats.org/officeDocument/2006/relationships/image" Target="../media/image218.wmf"/><Relationship Id="rId10" Type="http://schemas.openxmlformats.org/officeDocument/2006/relationships/image" Target="../media/image209.wmf"/><Relationship Id="rId19" Type="http://schemas.openxmlformats.org/officeDocument/2006/relationships/oleObject" Target="../embeddings/oleObject118.bin"/><Relationship Id="rId31" Type="http://schemas.openxmlformats.org/officeDocument/2006/relationships/oleObject" Target="../embeddings/oleObject124.bin"/><Relationship Id="rId4" Type="http://schemas.openxmlformats.org/officeDocument/2006/relationships/image" Target="../media/image206.png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211.wmf"/><Relationship Id="rId22" Type="http://schemas.openxmlformats.org/officeDocument/2006/relationships/image" Target="../media/image215.wmf"/><Relationship Id="rId27" Type="http://schemas.openxmlformats.org/officeDocument/2006/relationships/oleObject" Target="../embeddings/oleObject122.bin"/><Relationship Id="rId30" Type="http://schemas.openxmlformats.org/officeDocument/2006/relationships/image" Target="../media/image219.wmf"/><Relationship Id="rId8" Type="http://schemas.openxmlformats.org/officeDocument/2006/relationships/image" Target="../media/image208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wmf"/><Relationship Id="rId13" Type="http://schemas.openxmlformats.org/officeDocument/2006/relationships/image" Target="../media/image215.wmf"/><Relationship Id="rId18" Type="http://schemas.openxmlformats.org/officeDocument/2006/relationships/oleObject" Target="../embeddings/oleObject131.bin"/><Relationship Id="rId3" Type="http://schemas.openxmlformats.org/officeDocument/2006/relationships/image" Target="../media/image205.jpg"/><Relationship Id="rId21" Type="http://schemas.openxmlformats.org/officeDocument/2006/relationships/image" Target="../media/image229.wmf"/><Relationship Id="rId7" Type="http://schemas.openxmlformats.org/officeDocument/2006/relationships/oleObject" Target="../embeddings/oleObject126.bin"/><Relationship Id="rId12" Type="http://schemas.openxmlformats.org/officeDocument/2006/relationships/oleObject" Target="../embeddings/oleObject128.bin"/><Relationship Id="rId17" Type="http://schemas.openxmlformats.org/officeDocument/2006/relationships/image" Target="../media/image227.wmf"/><Relationship Id="rId2" Type="http://schemas.openxmlformats.org/officeDocument/2006/relationships/image" Target="../media/image6.jpeg"/><Relationship Id="rId16" Type="http://schemas.openxmlformats.org/officeDocument/2006/relationships/oleObject" Target="../embeddings/oleObject130.bin"/><Relationship Id="rId20" Type="http://schemas.openxmlformats.org/officeDocument/2006/relationships/oleObject" Target="../embeddings/oleObject13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wmf"/><Relationship Id="rId11" Type="http://schemas.openxmlformats.org/officeDocument/2006/relationships/image" Target="../media/image221.png"/><Relationship Id="rId5" Type="http://schemas.openxmlformats.org/officeDocument/2006/relationships/oleObject" Target="../embeddings/oleObject125.bin"/><Relationship Id="rId15" Type="http://schemas.openxmlformats.org/officeDocument/2006/relationships/image" Target="../media/image226.wmf"/><Relationship Id="rId10" Type="http://schemas.openxmlformats.org/officeDocument/2006/relationships/image" Target="../media/image225.wmf"/><Relationship Id="rId19" Type="http://schemas.openxmlformats.org/officeDocument/2006/relationships/image" Target="../media/image228.wmf"/><Relationship Id="rId4" Type="http://schemas.openxmlformats.org/officeDocument/2006/relationships/image" Target="../media/image222.png"/><Relationship Id="rId9" Type="http://schemas.openxmlformats.org/officeDocument/2006/relationships/oleObject" Target="../embeddings/oleObject127.bin"/><Relationship Id="rId14" Type="http://schemas.openxmlformats.org/officeDocument/2006/relationships/oleObject" Target="../embeddings/oleObject129.bin"/><Relationship Id="rId22" Type="http://schemas.openxmlformats.org/officeDocument/2006/relationships/image" Target="../media/image2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wmf"/><Relationship Id="rId13" Type="http://schemas.openxmlformats.org/officeDocument/2006/relationships/oleObject" Target="../embeddings/oleObject137.bin"/><Relationship Id="rId18" Type="http://schemas.openxmlformats.org/officeDocument/2006/relationships/image" Target="../media/image241.wmf"/><Relationship Id="rId26" Type="http://schemas.openxmlformats.org/officeDocument/2006/relationships/image" Target="../media/image245.wmf"/><Relationship Id="rId3" Type="http://schemas.openxmlformats.org/officeDocument/2006/relationships/image" Target="../media/image233.jpg"/><Relationship Id="rId21" Type="http://schemas.openxmlformats.org/officeDocument/2006/relationships/oleObject" Target="../embeddings/oleObject141.bin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238.wmf"/><Relationship Id="rId17" Type="http://schemas.openxmlformats.org/officeDocument/2006/relationships/oleObject" Target="../embeddings/oleObject139.bin"/><Relationship Id="rId25" Type="http://schemas.openxmlformats.org/officeDocument/2006/relationships/oleObject" Target="../embeddings/oleObject143.bin"/><Relationship Id="rId2" Type="http://schemas.openxmlformats.org/officeDocument/2006/relationships/image" Target="../media/image6.jpeg"/><Relationship Id="rId16" Type="http://schemas.openxmlformats.org/officeDocument/2006/relationships/image" Target="../media/image240.wmf"/><Relationship Id="rId20" Type="http://schemas.openxmlformats.org/officeDocument/2006/relationships/image" Target="../media/image24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wmf"/><Relationship Id="rId11" Type="http://schemas.openxmlformats.org/officeDocument/2006/relationships/oleObject" Target="../embeddings/oleObject136.bin"/><Relationship Id="rId24" Type="http://schemas.openxmlformats.org/officeDocument/2006/relationships/image" Target="../media/image244.wmf"/><Relationship Id="rId5" Type="http://schemas.openxmlformats.org/officeDocument/2006/relationships/oleObject" Target="../embeddings/oleObject133.bin"/><Relationship Id="rId15" Type="http://schemas.openxmlformats.org/officeDocument/2006/relationships/oleObject" Target="../embeddings/oleObject138.bin"/><Relationship Id="rId23" Type="http://schemas.openxmlformats.org/officeDocument/2006/relationships/oleObject" Target="../embeddings/oleObject142.bin"/><Relationship Id="rId10" Type="http://schemas.openxmlformats.org/officeDocument/2006/relationships/image" Target="../media/image237.wmf"/><Relationship Id="rId19" Type="http://schemas.openxmlformats.org/officeDocument/2006/relationships/oleObject" Target="../embeddings/oleObject140.bin"/><Relationship Id="rId4" Type="http://schemas.openxmlformats.org/officeDocument/2006/relationships/image" Target="../media/image234.png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239.wmf"/><Relationship Id="rId22" Type="http://schemas.openxmlformats.org/officeDocument/2006/relationships/image" Target="../media/image243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246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5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5.bin"/><Relationship Id="rId5" Type="http://schemas.openxmlformats.org/officeDocument/2006/relationships/image" Target="../media/image251.wmf"/><Relationship Id="rId4" Type="http://schemas.openxmlformats.org/officeDocument/2006/relationships/oleObject" Target="../embeddings/oleObject144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3" Type="http://schemas.openxmlformats.org/officeDocument/2006/relationships/oleObject" Target="../embeddings/oleObject146.bin"/><Relationship Id="rId7" Type="http://schemas.openxmlformats.org/officeDocument/2006/relationships/image" Target="../media/image25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7.bin"/><Relationship Id="rId5" Type="http://schemas.openxmlformats.org/officeDocument/2006/relationships/image" Target="../media/image254.png"/><Relationship Id="rId4" Type="http://schemas.openxmlformats.org/officeDocument/2006/relationships/image" Target="../media/image253.wmf"/><Relationship Id="rId9" Type="http://schemas.openxmlformats.org/officeDocument/2006/relationships/image" Target="../media/image256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wmf"/><Relationship Id="rId5" Type="http://schemas.openxmlformats.org/officeDocument/2006/relationships/oleObject" Target="../embeddings/oleObject150.bin"/><Relationship Id="rId4" Type="http://schemas.openxmlformats.org/officeDocument/2006/relationships/image" Target="../media/image257.w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3" Type="http://schemas.openxmlformats.org/officeDocument/2006/relationships/oleObject" Target="../embeddings/oleObject151.bin"/><Relationship Id="rId7" Type="http://schemas.openxmlformats.org/officeDocument/2006/relationships/oleObject" Target="../embeddings/oleObject15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wmf"/><Relationship Id="rId5" Type="http://schemas.openxmlformats.org/officeDocument/2006/relationships/oleObject" Target="../embeddings/oleObject152.bin"/><Relationship Id="rId10" Type="http://schemas.openxmlformats.org/officeDocument/2006/relationships/image" Target="../media/image262.wmf"/><Relationship Id="rId4" Type="http://schemas.openxmlformats.org/officeDocument/2006/relationships/image" Target="../media/image259.wmf"/><Relationship Id="rId9" Type="http://schemas.openxmlformats.org/officeDocument/2006/relationships/oleObject" Target="../embeddings/oleObject154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wmf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7.bin"/><Relationship Id="rId12" Type="http://schemas.openxmlformats.org/officeDocument/2006/relationships/image" Target="../media/image26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wmf"/><Relationship Id="rId11" Type="http://schemas.openxmlformats.org/officeDocument/2006/relationships/oleObject" Target="../embeddings/oleObject159.bin"/><Relationship Id="rId5" Type="http://schemas.openxmlformats.org/officeDocument/2006/relationships/oleObject" Target="../embeddings/oleObject156.bin"/><Relationship Id="rId10" Type="http://schemas.openxmlformats.org/officeDocument/2006/relationships/image" Target="../media/image266.wmf"/><Relationship Id="rId4" Type="http://schemas.openxmlformats.org/officeDocument/2006/relationships/image" Target="../media/image263.wmf"/><Relationship Id="rId9" Type="http://schemas.openxmlformats.org/officeDocument/2006/relationships/oleObject" Target="../embeddings/oleObject158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wmf"/><Relationship Id="rId3" Type="http://schemas.openxmlformats.org/officeDocument/2006/relationships/oleObject" Target="../embeddings/oleObject160.bin"/><Relationship Id="rId7" Type="http://schemas.openxmlformats.org/officeDocument/2006/relationships/oleObject" Target="../embeddings/oleObject162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wmf"/><Relationship Id="rId5" Type="http://schemas.openxmlformats.org/officeDocument/2006/relationships/oleObject" Target="../embeddings/oleObject161.bin"/><Relationship Id="rId4" Type="http://schemas.openxmlformats.org/officeDocument/2006/relationships/image" Target="../media/image268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wmf"/><Relationship Id="rId3" Type="http://schemas.openxmlformats.org/officeDocument/2006/relationships/oleObject" Target="../embeddings/oleObject163.bin"/><Relationship Id="rId7" Type="http://schemas.openxmlformats.org/officeDocument/2006/relationships/oleObject" Target="../embeddings/oleObject165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wmf"/><Relationship Id="rId5" Type="http://schemas.openxmlformats.org/officeDocument/2006/relationships/oleObject" Target="../embeddings/oleObject164.bin"/><Relationship Id="rId4" Type="http://schemas.openxmlformats.org/officeDocument/2006/relationships/image" Target="../media/image271.wmf"/><Relationship Id="rId9" Type="http://schemas.openxmlformats.org/officeDocument/2006/relationships/image" Target="../media/image2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8.bin"/><Relationship Id="rId3" Type="http://schemas.openxmlformats.org/officeDocument/2006/relationships/oleObject" Target="../embeddings/oleObject166.bin"/><Relationship Id="rId7" Type="http://schemas.openxmlformats.org/officeDocument/2006/relationships/image" Target="../media/image27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wmf"/><Relationship Id="rId11" Type="http://schemas.openxmlformats.org/officeDocument/2006/relationships/image" Target="../media/image279.wmf"/><Relationship Id="rId5" Type="http://schemas.openxmlformats.org/officeDocument/2006/relationships/oleObject" Target="../embeddings/oleObject167.bin"/><Relationship Id="rId10" Type="http://schemas.openxmlformats.org/officeDocument/2006/relationships/oleObject" Target="../embeddings/oleObject169.bin"/><Relationship Id="rId4" Type="http://schemas.openxmlformats.org/officeDocument/2006/relationships/image" Target="../media/image275.wmf"/><Relationship Id="rId9" Type="http://schemas.openxmlformats.org/officeDocument/2006/relationships/image" Target="../media/image278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0.bin"/><Relationship Id="rId7" Type="http://schemas.openxmlformats.org/officeDocument/2006/relationships/image" Target="../media/image28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1.bin"/><Relationship Id="rId5" Type="http://schemas.openxmlformats.org/officeDocument/2006/relationships/image" Target="../media/image281.png"/><Relationship Id="rId4" Type="http://schemas.openxmlformats.org/officeDocument/2006/relationships/image" Target="../media/image280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wmf"/><Relationship Id="rId13" Type="http://schemas.openxmlformats.org/officeDocument/2006/relationships/oleObject" Target="../embeddings/oleObject176.bin"/><Relationship Id="rId3" Type="http://schemas.openxmlformats.org/officeDocument/2006/relationships/image" Target="../media/image284.jpeg"/><Relationship Id="rId7" Type="http://schemas.openxmlformats.org/officeDocument/2006/relationships/oleObject" Target="../embeddings/oleObject173.bin"/><Relationship Id="rId12" Type="http://schemas.openxmlformats.org/officeDocument/2006/relationships/image" Target="../media/image289.wmf"/><Relationship Id="rId2" Type="http://schemas.openxmlformats.org/officeDocument/2006/relationships/image" Target="../media/image6.jpeg"/><Relationship Id="rId16" Type="http://schemas.openxmlformats.org/officeDocument/2006/relationships/image" Target="../media/image29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wmf"/><Relationship Id="rId11" Type="http://schemas.openxmlformats.org/officeDocument/2006/relationships/oleObject" Target="../embeddings/oleObject175.bin"/><Relationship Id="rId5" Type="http://schemas.openxmlformats.org/officeDocument/2006/relationships/oleObject" Target="../embeddings/oleObject172.bin"/><Relationship Id="rId15" Type="http://schemas.openxmlformats.org/officeDocument/2006/relationships/oleObject" Target="../embeddings/oleObject177.bin"/><Relationship Id="rId10" Type="http://schemas.openxmlformats.org/officeDocument/2006/relationships/image" Target="../media/image288.wmf"/><Relationship Id="rId4" Type="http://schemas.openxmlformats.org/officeDocument/2006/relationships/image" Target="../media/image285.gif"/><Relationship Id="rId9" Type="http://schemas.openxmlformats.org/officeDocument/2006/relationships/oleObject" Target="../embeddings/oleObject174.bin"/><Relationship Id="rId14" Type="http://schemas.openxmlformats.org/officeDocument/2006/relationships/image" Target="../media/image290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wmf"/><Relationship Id="rId13" Type="http://schemas.openxmlformats.org/officeDocument/2006/relationships/oleObject" Target="../embeddings/oleObject183.bin"/><Relationship Id="rId18" Type="http://schemas.openxmlformats.org/officeDocument/2006/relationships/image" Target="../media/image299.wmf"/><Relationship Id="rId3" Type="http://schemas.openxmlformats.org/officeDocument/2006/relationships/oleObject" Target="../embeddings/oleObject178.bin"/><Relationship Id="rId7" Type="http://schemas.openxmlformats.org/officeDocument/2006/relationships/oleObject" Target="../embeddings/oleObject180.bin"/><Relationship Id="rId12" Type="http://schemas.openxmlformats.org/officeDocument/2006/relationships/image" Target="../media/image296.wmf"/><Relationship Id="rId17" Type="http://schemas.openxmlformats.org/officeDocument/2006/relationships/oleObject" Target="../embeddings/oleObject185.bin"/><Relationship Id="rId2" Type="http://schemas.openxmlformats.org/officeDocument/2006/relationships/image" Target="../media/image6.jpeg"/><Relationship Id="rId16" Type="http://schemas.openxmlformats.org/officeDocument/2006/relationships/image" Target="../media/image29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wmf"/><Relationship Id="rId11" Type="http://schemas.openxmlformats.org/officeDocument/2006/relationships/oleObject" Target="../embeddings/oleObject182.bin"/><Relationship Id="rId5" Type="http://schemas.openxmlformats.org/officeDocument/2006/relationships/oleObject" Target="../embeddings/oleObject179.bin"/><Relationship Id="rId15" Type="http://schemas.openxmlformats.org/officeDocument/2006/relationships/oleObject" Target="../embeddings/oleObject184.bin"/><Relationship Id="rId10" Type="http://schemas.openxmlformats.org/officeDocument/2006/relationships/image" Target="../media/image295.wmf"/><Relationship Id="rId4" Type="http://schemas.openxmlformats.org/officeDocument/2006/relationships/image" Target="../media/image292.wmf"/><Relationship Id="rId9" Type="http://schemas.openxmlformats.org/officeDocument/2006/relationships/oleObject" Target="../embeddings/oleObject181.bin"/><Relationship Id="rId14" Type="http://schemas.openxmlformats.org/officeDocument/2006/relationships/image" Target="../media/image297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jpg"/><Relationship Id="rId4" Type="http://schemas.openxmlformats.org/officeDocument/2006/relationships/image" Target="../media/image301.jp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wmf"/><Relationship Id="rId13" Type="http://schemas.openxmlformats.org/officeDocument/2006/relationships/oleObject" Target="../embeddings/oleObject191.bin"/><Relationship Id="rId18" Type="http://schemas.openxmlformats.org/officeDocument/2006/relationships/image" Target="../media/image310.wmf"/><Relationship Id="rId26" Type="http://schemas.openxmlformats.org/officeDocument/2006/relationships/image" Target="../media/image314.wmf"/><Relationship Id="rId3" Type="http://schemas.openxmlformats.org/officeDocument/2006/relationships/oleObject" Target="../embeddings/oleObject186.bin"/><Relationship Id="rId21" Type="http://schemas.openxmlformats.org/officeDocument/2006/relationships/oleObject" Target="../embeddings/oleObject195.bin"/><Relationship Id="rId7" Type="http://schemas.openxmlformats.org/officeDocument/2006/relationships/oleObject" Target="../embeddings/oleObject188.bin"/><Relationship Id="rId12" Type="http://schemas.openxmlformats.org/officeDocument/2006/relationships/image" Target="../media/image307.wmf"/><Relationship Id="rId17" Type="http://schemas.openxmlformats.org/officeDocument/2006/relationships/oleObject" Target="../embeddings/oleObject193.bin"/><Relationship Id="rId25" Type="http://schemas.openxmlformats.org/officeDocument/2006/relationships/oleObject" Target="../embeddings/oleObject197.bin"/><Relationship Id="rId2" Type="http://schemas.openxmlformats.org/officeDocument/2006/relationships/image" Target="../media/image6.jpeg"/><Relationship Id="rId16" Type="http://schemas.openxmlformats.org/officeDocument/2006/relationships/image" Target="../media/image309.wmf"/><Relationship Id="rId20" Type="http://schemas.openxmlformats.org/officeDocument/2006/relationships/image" Target="../media/image31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wmf"/><Relationship Id="rId11" Type="http://schemas.openxmlformats.org/officeDocument/2006/relationships/oleObject" Target="../embeddings/oleObject190.bin"/><Relationship Id="rId24" Type="http://schemas.openxmlformats.org/officeDocument/2006/relationships/image" Target="../media/image313.wmf"/><Relationship Id="rId5" Type="http://schemas.openxmlformats.org/officeDocument/2006/relationships/oleObject" Target="../embeddings/oleObject187.bin"/><Relationship Id="rId15" Type="http://schemas.openxmlformats.org/officeDocument/2006/relationships/oleObject" Target="../embeddings/oleObject192.bin"/><Relationship Id="rId23" Type="http://schemas.openxmlformats.org/officeDocument/2006/relationships/oleObject" Target="../embeddings/oleObject196.bin"/><Relationship Id="rId10" Type="http://schemas.openxmlformats.org/officeDocument/2006/relationships/image" Target="../media/image306.wmf"/><Relationship Id="rId19" Type="http://schemas.openxmlformats.org/officeDocument/2006/relationships/oleObject" Target="../embeddings/oleObject194.bin"/><Relationship Id="rId4" Type="http://schemas.openxmlformats.org/officeDocument/2006/relationships/image" Target="../media/image303.emf"/><Relationship Id="rId9" Type="http://schemas.openxmlformats.org/officeDocument/2006/relationships/oleObject" Target="../embeddings/oleObject189.bin"/><Relationship Id="rId14" Type="http://schemas.openxmlformats.org/officeDocument/2006/relationships/image" Target="../media/image308.wmf"/><Relationship Id="rId22" Type="http://schemas.openxmlformats.org/officeDocument/2006/relationships/image" Target="../media/image312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7.jpg"/><Relationship Id="rId4" Type="http://schemas.openxmlformats.org/officeDocument/2006/relationships/image" Target="../media/image316.jpg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03.bin"/><Relationship Id="rId18" Type="http://schemas.openxmlformats.org/officeDocument/2006/relationships/image" Target="../media/image321.wmf"/><Relationship Id="rId26" Type="http://schemas.openxmlformats.org/officeDocument/2006/relationships/image" Target="../media/image325.wmf"/><Relationship Id="rId39" Type="http://schemas.openxmlformats.org/officeDocument/2006/relationships/oleObject" Target="../embeddings/oleObject216.bin"/><Relationship Id="rId21" Type="http://schemas.openxmlformats.org/officeDocument/2006/relationships/oleObject" Target="../embeddings/oleObject207.bin"/><Relationship Id="rId34" Type="http://schemas.openxmlformats.org/officeDocument/2006/relationships/image" Target="../media/image329.wmf"/><Relationship Id="rId7" Type="http://schemas.openxmlformats.org/officeDocument/2006/relationships/oleObject" Target="../embeddings/oleObject200.bin"/><Relationship Id="rId12" Type="http://schemas.openxmlformats.org/officeDocument/2006/relationships/image" Target="../media/image318.wmf"/><Relationship Id="rId17" Type="http://schemas.openxmlformats.org/officeDocument/2006/relationships/oleObject" Target="../embeddings/oleObject205.bin"/><Relationship Id="rId25" Type="http://schemas.openxmlformats.org/officeDocument/2006/relationships/oleObject" Target="../embeddings/oleObject209.bin"/><Relationship Id="rId33" Type="http://schemas.openxmlformats.org/officeDocument/2006/relationships/oleObject" Target="../embeddings/oleObject213.bin"/><Relationship Id="rId38" Type="http://schemas.openxmlformats.org/officeDocument/2006/relationships/image" Target="../media/image331.wmf"/><Relationship Id="rId2" Type="http://schemas.openxmlformats.org/officeDocument/2006/relationships/image" Target="../media/image6.jpeg"/><Relationship Id="rId16" Type="http://schemas.openxmlformats.org/officeDocument/2006/relationships/image" Target="../media/image320.wmf"/><Relationship Id="rId20" Type="http://schemas.openxmlformats.org/officeDocument/2006/relationships/image" Target="../media/image322.wmf"/><Relationship Id="rId29" Type="http://schemas.openxmlformats.org/officeDocument/2006/relationships/oleObject" Target="../embeddings/oleObject21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wmf"/><Relationship Id="rId11" Type="http://schemas.openxmlformats.org/officeDocument/2006/relationships/oleObject" Target="../embeddings/oleObject202.bin"/><Relationship Id="rId24" Type="http://schemas.openxmlformats.org/officeDocument/2006/relationships/image" Target="../media/image324.wmf"/><Relationship Id="rId32" Type="http://schemas.openxmlformats.org/officeDocument/2006/relationships/image" Target="../media/image328.wmf"/><Relationship Id="rId37" Type="http://schemas.openxmlformats.org/officeDocument/2006/relationships/oleObject" Target="../embeddings/oleObject215.bin"/><Relationship Id="rId40" Type="http://schemas.openxmlformats.org/officeDocument/2006/relationships/image" Target="../media/image332.wmf"/><Relationship Id="rId5" Type="http://schemas.openxmlformats.org/officeDocument/2006/relationships/oleObject" Target="../embeddings/oleObject199.bin"/><Relationship Id="rId15" Type="http://schemas.openxmlformats.org/officeDocument/2006/relationships/oleObject" Target="../embeddings/oleObject204.bin"/><Relationship Id="rId23" Type="http://schemas.openxmlformats.org/officeDocument/2006/relationships/oleObject" Target="../embeddings/oleObject208.bin"/><Relationship Id="rId28" Type="http://schemas.openxmlformats.org/officeDocument/2006/relationships/image" Target="../media/image326.wmf"/><Relationship Id="rId36" Type="http://schemas.openxmlformats.org/officeDocument/2006/relationships/image" Target="../media/image330.wmf"/><Relationship Id="rId10" Type="http://schemas.openxmlformats.org/officeDocument/2006/relationships/image" Target="../media/image306.wmf"/><Relationship Id="rId19" Type="http://schemas.openxmlformats.org/officeDocument/2006/relationships/oleObject" Target="../embeddings/oleObject206.bin"/><Relationship Id="rId31" Type="http://schemas.openxmlformats.org/officeDocument/2006/relationships/oleObject" Target="../embeddings/oleObject212.bin"/><Relationship Id="rId4" Type="http://schemas.openxmlformats.org/officeDocument/2006/relationships/image" Target="../media/image303.emf"/><Relationship Id="rId9" Type="http://schemas.openxmlformats.org/officeDocument/2006/relationships/oleObject" Target="../embeddings/oleObject201.bin"/><Relationship Id="rId14" Type="http://schemas.openxmlformats.org/officeDocument/2006/relationships/image" Target="../media/image319.wmf"/><Relationship Id="rId22" Type="http://schemas.openxmlformats.org/officeDocument/2006/relationships/image" Target="../media/image323.wmf"/><Relationship Id="rId27" Type="http://schemas.openxmlformats.org/officeDocument/2006/relationships/oleObject" Target="../embeddings/oleObject210.bin"/><Relationship Id="rId30" Type="http://schemas.openxmlformats.org/officeDocument/2006/relationships/image" Target="../media/image327.wmf"/><Relationship Id="rId35" Type="http://schemas.openxmlformats.org/officeDocument/2006/relationships/oleObject" Target="../embeddings/oleObject214.bin"/><Relationship Id="rId8" Type="http://schemas.openxmlformats.org/officeDocument/2006/relationships/image" Target="../media/image305.wmf"/><Relationship Id="rId3" Type="http://schemas.openxmlformats.org/officeDocument/2006/relationships/oleObject" Target="../embeddings/oleObject198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wmf"/><Relationship Id="rId13" Type="http://schemas.openxmlformats.org/officeDocument/2006/relationships/oleObject" Target="../embeddings/oleObject222.bin"/><Relationship Id="rId3" Type="http://schemas.openxmlformats.org/officeDocument/2006/relationships/oleObject" Target="../embeddings/oleObject217.bin"/><Relationship Id="rId7" Type="http://schemas.openxmlformats.org/officeDocument/2006/relationships/oleObject" Target="../embeddings/oleObject219.bin"/><Relationship Id="rId12" Type="http://schemas.openxmlformats.org/officeDocument/2006/relationships/image" Target="../media/image33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wmf"/><Relationship Id="rId11" Type="http://schemas.openxmlformats.org/officeDocument/2006/relationships/oleObject" Target="../embeddings/oleObject221.bin"/><Relationship Id="rId5" Type="http://schemas.openxmlformats.org/officeDocument/2006/relationships/oleObject" Target="../embeddings/oleObject218.bin"/><Relationship Id="rId10" Type="http://schemas.openxmlformats.org/officeDocument/2006/relationships/image" Target="../media/image338.wmf"/><Relationship Id="rId4" Type="http://schemas.openxmlformats.org/officeDocument/2006/relationships/image" Target="../media/image335.wmf"/><Relationship Id="rId9" Type="http://schemas.openxmlformats.org/officeDocument/2006/relationships/oleObject" Target="../embeddings/oleObject220.bin"/><Relationship Id="rId14" Type="http://schemas.openxmlformats.org/officeDocument/2006/relationships/image" Target="../media/image340.w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wmf"/><Relationship Id="rId13" Type="http://schemas.openxmlformats.org/officeDocument/2006/relationships/oleObject" Target="../embeddings/oleObject227.bin"/><Relationship Id="rId18" Type="http://schemas.openxmlformats.org/officeDocument/2006/relationships/image" Target="../media/image347.wmf"/><Relationship Id="rId26" Type="http://schemas.openxmlformats.org/officeDocument/2006/relationships/image" Target="../media/image351.wmf"/><Relationship Id="rId3" Type="http://schemas.openxmlformats.org/officeDocument/2006/relationships/image" Target="../media/image54.png"/><Relationship Id="rId21" Type="http://schemas.openxmlformats.org/officeDocument/2006/relationships/oleObject" Target="../embeddings/oleObject231.bin"/><Relationship Id="rId7" Type="http://schemas.openxmlformats.org/officeDocument/2006/relationships/oleObject" Target="../embeddings/oleObject224.bin"/><Relationship Id="rId12" Type="http://schemas.openxmlformats.org/officeDocument/2006/relationships/image" Target="../media/image344.wmf"/><Relationship Id="rId17" Type="http://schemas.openxmlformats.org/officeDocument/2006/relationships/oleObject" Target="../embeddings/oleObject229.bin"/><Relationship Id="rId25" Type="http://schemas.openxmlformats.org/officeDocument/2006/relationships/oleObject" Target="../embeddings/oleObject233.bin"/><Relationship Id="rId2" Type="http://schemas.openxmlformats.org/officeDocument/2006/relationships/image" Target="../media/image6.jpeg"/><Relationship Id="rId16" Type="http://schemas.openxmlformats.org/officeDocument/2006/relationships/image" Target="../media/image346.wmf"/><Relationship Id="rId20" Type="http://schemas.openxmlformats.org/officeDocument/2006/relationships/image" Target="../media/image34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wmf"/><Relationship Id="rId11" Type="http://schemas.openxmlformats.org/officeDocument/2006/relationships/oleObject" Target="../embeddings/oleObject226.bin"/><Relationship Id="rId24" Type="http://schemas.openxmlformats.org/officeDocument/2006/relationships/image" Target="../media/image350.wmf"/><Relationship Id="rId5" Type="http://schemas.openxmlformats.org/officeDocument/2006/relationships/oleObject" Target="../embeddings/oleObject223.bin"/><Relationship Id="rId15" Type="http://schemas.openxmlformats.org/officeDocument/2006/relationships/oleObject" Target="../embeddings/oleObject228.bin"/><Relationship Id="rId23" Type="http://schemas.openxmlformats.org/officeDocument/2006/relationships/oleObject" Target="../embeddings/oleObject232.bin"/><Relationship Id="rId28" Type="http://schemas.openxmlformats.org/officeDocument/2006/relationships/image" Target="../media/image352.wmf"/><Relationship Id="rId10" Type="http://schemas.openxmlformats.org/officeDocument/2006/relationships/image" Target="../media/image343.wmf"/><Relationship Id="rId19" Type="http://schemas.openxmlformats.org/officeDocument/2006/relationships/oleObject" Target="../embeddings/oleObject230.bin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225.bin"/><Relationship Id="rId14" Type="http://schemas.openxmlformats.org/officeDocument/2006/relationships/image" Target="../media/image345.wmf"/><Relationship Id="rId22" Type="http://schemas.openxmlformats.org/officeDocument/2006/relationships/image" Target="../media/image349.wmf"/><Relationship Id="rId27" Type="http://schemas.openxmlformats.org/officeDocument/2006/relationships/oleObject" Target="../embeddings/oleObject234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4.gi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wmf"/><Relationship Id="rId13" Type="http://schemas.openxmlformats.org/officeDocument/2006/relationships/oleObject" Target="../embeddings/oleObject240.bin"/><Relationship Id="rId18" Type="http://schemas.openxmlformats.org/officeDocument/2006/relationships/image" Target="../media/image362.wmf"/><Relationship Id="rId26" Type="http://schemas.openxmlformats.org/officeDocument/2006/relationships/image" Target="../media/image366.wmf"/><Relationship Id="rId3" Type="http://schemas.openxmlformats.org/officeDocument/2006/relationships/oleObject" Target="../embeddings/oleObject235.bin"/><Relationship Id="rId21" Type="http://schemas.openxmlformats.org/officeDocument/2006/relationships/oleObject" Target="../embeddings/oleObject244.bin"/><Relationship Id="rId7" Type="http://schemas.openxmlformats.org/officeDocument/2006/relationships/oleObject" Target="../embeddings/oleObject237.bin"/><Relationship Id="rId12" Type="http://schemas.openxmlformats.org/officeDocument/2006/relationships/image" Target="../media/image359.wmf"/><Relationship Id="rId17" Type="http://schemas.openxmlformats.org/officeDocument/2006/relationships/oleObject" Target="../embeddings/oleObject242.bin"/><Relationship Id="rId25" Type="http://schemas.openxmlformats.org/officeDocument/2006/relationships/oleObject" Target="../embeddings/oleObject246.bin"/><Relationship Id="rId2" Type="http://schemas.openxmlformats.org/officeDocument/2006/relationships/image" Target="../media/image6.jpeg"/><Relationship Id="rId16" Type="http://schemas.openxmlformats.org/officeDocument/2006/relationships/image" Target="../media/image361.wmf"/><Relationship Id="rId20" Type="http://schemas.openxmlformats.org/officeDocument/2006/relationships/image" Target="../media/image36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wmf"/><Relationship Id="rId11" Type="http://schemas.openxmlformats.org/officeDocument/2006/relationships/oleObject" Target="../embeddings/oleObject239.bin"/><Relationship Id="rId24" Type="http://schemas.openxmlformats.org/officeDocument/2006/relationships/image" Target="../media/image365.wmf"/><Relationship Id="rId5" Type="http://schemas.openxmlformats.org/officeDocument/2006/relationships/oleObject" Target="../embeddings/oleObject236.bin"/><Relationship Id="rId15" Type="http://schemas.openxmlformats.org/officeDocument/2006/relationships/oleObject" Target="../embeddings/oleObject241.bin"/><Relationship Id="rId23" Type="http://schemas.openxmlformats.org/officeDocument/2006/relationships/oleObject" Target="../embeddings/oleObject245.bin"/><Relationship Id="rId28" Type="http://schemas.openxmlformats.org/officeDocument/2006/relationships/image" Target="../media/image367.wmf"/><Relationship Id="rId10" Type="http://schemas.openxmlformats.org/officeDocument/2006/relationships/image" Target="../media/image358.wmf"/><Relationship Id="rId19" Type="http://schemas.openxmlformats.org/officeDocument/2006/relationships/oleObject" Target="../embeddings/oleObject243.bin"/><Relationship Id="rId4" Type="http://schemas.openxmlformats.org/officeDocument/2006/relationships/image" Target="../media/image355.wmf"/><Relationship Id="rId9" Type="http://schemas.openxmlformats.org/officeDocument/2006/relationships/oleObject" Target="../embeddings/oleObject238.bin"/><Relationship Id="rId14" Type="http://schemas.openxmlformats.org/officeDocument/2006/relationships/image" Target="../media/image360.wmf"/><Relationship Id="rId22" Type="http://schemas.openxmlformats.org/officeDocument/2006/relationships/image" Target="../media/image364.wmf"/><Relationship Id="rId27" Type="http://schemas.openxmlformats.org/officeDocument/2006/relationships/oleObject" Target="../embeddings/oleObject247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wmf"/><Relationship Id="rId13" Type="http://schemas.openxmlformats.org/officeDocument/2006/relationships/oleObject" Target="../embeddings/oleObject253.bin"/><Relationship Id="rId18" Type="http://schemas.openxmlformats.org/officeDocument/2006/relationships/image" Target="../media/image371.wmf"/><Relationship Id="rId3" Type="http://schemas.openxmlformats.org/officeDocument/2006/relationships/oleObject" Target="../embeddings/oleObject248.bin"/><Relationship Id="rId7" Type="http://schemas.openxmlformats.org/officeDocument/2006/relationships/oleObject" Target="../embeddings/oleObject250.bin"/><Relationship Id="rId12" Type="http://schemas.openxmlformats.org/officeDocument/2006/relationships/image" Target="../media/image365.wmf"/><Relationship Id="rId17" Type="http://schemas.openxmlformats.org/officeDocument/2006/relationships/oleObject" Target="../embeddings/oleObject255.bin"/><Relationship Id="rId2" Type="http://schemas.openxmlformats.org/officeDocument/2006/relationships/image" Target="../media/image6.jpeg"/><Relationship Id="rId16" Type="http://schemas.openxmlformats.org/officeDocument/2006/relationships/image" Target="../media/image370.wmf"/><Relationship Id="rId20" Type="http://schemas.openxmlformats.org/officeDocument/2006/relationships/image" Target="../media/image37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wmf"/><Relationship Id="rId11" Type="http://schemas.openxmlformats.org/officeDocument/2006/relationships/oleObject" Target="../embeddings/oleObject252.bin"/><Relationship Id="rId5" Type="http://schemas.openxmlformats.org/officeDocument/2006/relationships/oleObject" Target="../embeddings/oleObject249.bin"/><Relationship Id="rId15" Type="http://schemas.openxmlformats.org/officeDocument/2006/relationships/oleObject" Target="../embeddings/oleObject254.bin"/><Relationship Id="rId10" Type="http://schemas.openxmlformats.org/officeDocument/2006/relationships/image" Target="../media/image369.wmf"/><Relationship Id="rId19" Type="http://schemas.openxmlformats.org/officeDocument/2006/relationships/oleObject" Target="../embeddings/oleObject256.bin"/><Relationship Id="rId4" Type="http://schemas.openxmlformats.org/officeDocument/2006/relationships/image" Target="../media/image368.wmf"/><Relationship Id="rId9" Type="http://schemas.openxmlformats.org/officeDocument/2006/relationships/oleObject" Target="../embeddings/oleObject251.bin"/><Relationship Id="rId14" Type="http://schemas.openxmlformats.org/officeDocument/2006/relationships/image" Target="../media/image366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wmf"/><Relationship Id="rId13" Type="http://schemas.openxmlformats.org/officeDocument/2006/relationships/oleObject" Target="../embeddings/oleObject262.bin"/><Relationship Id="rId18" Type="http://schemas.openxmlformats.org/officeDocument/2006/relationships/image" Target="../media/image380.wmf"/><Relationship Id="rId26" Type="http://schemas.openxmlformats.org/officeDocument/2006/relationships/image" Target="../media/image384.wmf"/><Relationship Id="rId3" Type="http://schemas.openxmlformats.org/officeDocument/2006/relationships/oleObject" Target="../embeddings/oleObject257.bin"/><Relationship Id="rId21" Type="http://schemas.openxmlformats.org/officeDocument/2006/relationships/oleObject" Target="../embeddings/oleObject266.bin"/><Relationship Id="rId7" Type="http://schemas.openxmlformats.org/officeDocument/2006/relationships/oleObject" Target="../embeddings/oleObject259.bin"/><Relationship Id="rId12" Type="http://schemas.openxmlformats.org/officeDocument/2006/relationships/image" Target="../media/image377.wmf"/><Relationship Id="rId17" Type="http://schemas.openxmlformats.org/officeDocument/2006/relationships/oleObject" Target="../embeddings/oleObject264.bin"/><Relationship Id="rId25" Type="http://schemas.openxmlformats.org/officeDocument/2006/relationships/oleObject" Target="../embeddings/oleObject268.bin"/><Relationship Id="rId2" Type="http://schemas.openxmlformats.org/officeDocument/2006/relationships/image" Target="../media/image6.jpeg"/><Relationship Id="rId16" Type="http://schemas.openxmlformats.org/officeDocument/2006/relationships/image" Target="../media/image379.wmf"/><Relationship Id="rId20" Type="http://schemas.openxmlformats.org/officeDocument/2006/relationships/image" Target="../media/image381.wmf"/><Relationship Id="rId29" Type="http://schemas.openxmlformats.org/officeDocument/2006/relationships/oleObject" Target="../embeddings/oleObject27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wmf"/><Relationship Id="rId11" Type="http://schemas.openxmlformats.org/officeDocument/2006/relationships/oleObject" Target="../embeddings/oleObject261.bin"/><Relationship Id="rId24" Type="http://schemas.openxmlformats.org/officeDocument/2006/relationships/image" Target="../media/image383.wmf"/><Relationship Id="rId32" Type="http://schemas.openxmlformats.org/officeDocument/2006/relationships/image" Target="../media/image387.wmf"/><Relationship Id="rId5" Type="http://schemas.openxmlformats.org/officeDocument/2006/relationships/oleObject" Target="../embeddings/oleObject258.bin"/><Relationship Id="rId15" Type="http://schemas.openxmlformats.org/officeDocument/2006/relationships/oleObject" Target="../embeddings/oleObject263.bin"/><Relationship Id="rId23" Type="http://schemas.openxmlformats.org/officeDocument/2006/relationships/oleObject" Target="../embeddings/oleObject267.bin"/><Relationship Id="rId28" Type="http://schemas.openxmlformats.org/officeDocument/2006/relationships/image" Target="../media/image385.wmf"/><Relationship Id="rId10" Type="http://schemas.openxmlformats.org/officeDocument/2006/relationships/image" Target="../media/image376.wmf"/><Relationship Id="rId19" Type="http://schemas.openxmlformats.org/officeDocument/2006/relationships/oleObject" Target="../embeddings/oleObject265.bin"/><Relationship Id="rId31" Type="http://schemas.openxmlformats.org/officeDocument/2006/relationships/oleObject" Target="../embeddings/oleObject271.bin"/><Relationship Id="rId4" Type="http://schemas.openxmlformats.org/officeDocument/2006/relationships/image" Target="../media/image373.wmf"/><Relationship Id="rId9" Type="http://schemas.openxmlformats.org/officeDocument/2006/relationships/oleObject" Target="../embeddings/oleObject260.bin"/><Relationship Id="rId14" Type="http://schemas.openxmlformats.org/officeDocument/2006/relationships/image" Target="../media/image378.wmf"/><Relationship Id="rId22" Type="http://schemas.openxmlformats.org/officeDocument/2006/relationships/image" Target="../media/image382.wmf"/><Relationship Id="rId27" Type="http://schemas.openxmlformats.org/officeDocument/2006/relationships/oleObject" Target="../embeddings/oleObject269.bin"/><Relationship Id="rId30" Type="http://schemas.openxmlformats.org/officeDocument/2006/relationships/image" Target="../media/image386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wmf"/><Relationship Id="rId13" Type="http://schemas.openxmlformats.org/officeDocument/2006/relationships/oleObject" Target="../embeddings/oleObject276.bin"/><Relationship Id="rId18" Type="http://schemas.openxmlformats.org/officeDocument/2006/relationships/image" Target="../media/image393.wmf"/><Relationship Id="rId3" Type="http://schemas.openxmlformats.org/officeDocument/2006/relationships/oleObject" Target="../embeddings/oleObject272.bin"/><Relationship Id="rId7" Type="http://schemas.openxmlformats.org/officeDocument/2006/relationships/oleObject" Target="../embeddings/oleObject249.bin"/><Relationship Id="rId12" Type="http://schemas.openxmlformats.org/officeDocument/2006/relationships/image" Target="../media/image390.wmf"/><Relationship Id="rId17" Type="http://schemas.openxmlformats.org/officeDocument/2006/relationships/oleObject" Target="../embeddings/oleObject278.bin"/><Relationship Id="rId2" Type="http://schemas.openxmlformats.org/officeDocument/2006/relationships/image" Target="../media/image6.jpeg"/><Relationship Id="rId16" Type="http://schemas.openxmlformats.org/officeDocument/2006/relationships/image" Target="../media/image392.wmf"/><Relationship Id="rId20" Type="http://schemas.openxmlformats.org/officeDocument/2006/relationships/image" Target="../media/image39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wmf"/><Relationship Id="rId11" Type="http://schemas.openxmlformats.org/officeDocument/2006/relationships/oleObject" Target="../embeddings/oleObject275.bin"/><Relationship Id="rId5" Type="http://schemas.openxmlformats.org/officeDocument/2006/relationships/oleObject" Target="../embeddings/oleObject273.bin"/><Relationship Id="rId15" Type="http://schemas.openxmlformats.org/officeDocument/2006/relationships/oleObject" Target="../embeddings/oleObject277.bin"/><Relationship Id="rId10" Type="http://schemas.openxmlformats.org/officeDocument/2006/relationships/image" Target="../media/image369.wmf"/><Relationship Id="rId19" Type="http://schemas.openxmlformats.org/officeDocument/2006/relationships/oleObject" Target="../embeddings/oleObject279.bin"/><Relationship Id="rId4" Type="http://schemas.openxmlformats.org/officeDocument/2006/relationships/image" Target="../media/image388.wmf"/><Relationship Id="rId9" Type="http://schemas.openxmlformats.org/officeDocument/2006/relationships/oleObject" Target="../embeddings/oleObject274.bin"/><Relationship Id="rId14" Type="http://schemas.openxmlformats.org/officeDocument/2006/relationships/image" Target="../media/image391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6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2C6619-E18E-B1D5-1950-3E899C25D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93776">
            <a:off x="2106386" y="4234505"/>
            <a:ext cx="7239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C5B6773-E49C-0B08-9E74-B1CAA7EA2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617411"/>
              </p:ext>
            </p:extLst>
          </p:nvPr>
        </p:nvGraphicFramePr>
        <p:xfrm>
          <a:off x="400173" y="2276562"/>
          <a:ext cx="1083780" cy="76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457200" progId="Equation.DSMT4">
                  <p:embed/>
                </p:oleObj>
              </mc:Choice>
              <mc:Fallback>
                <p:oleObj name="Equation" r:id="rId5" imgW="647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173" y="2276562"/>
                        <a:ext cx="1083780" cy="765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31E3B0-C4AD-44F1-A67C-ED3D6982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861048"/>
            <a:ext cx="3533879" cy="24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68760"/>
            <a:ext cx="11620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87" y="3933056"/>
            <a:ext cx="1569156" cy="17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7D3686-D106-4B13-A8F2-CFB5171E3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213" y="4869160"/>
            <a:ext cx="149542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2C806-A5B3-4A15-A7BE-BC6B693C42BC}"/>
              </a:ext>
            </a:extLst>
          </p:cNvPr>
          <p:cNvSpPr txBox="1"/>
          <p:nvPr/>
        </p:nvSpPr>
        <p:spPr>
          <a:xfrm>
            <a:off x="2001962" y="4725144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kl_MagnPotok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455949"/>
            <a:ext cx="6140666" cy="2878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80728"/>
            <a:ext cx="2615959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57422" y="1743092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/>
        </p:nvGraphicFramePr>
        <p:xfrm>
          <a:off x="6215074" y="285728"/>
          <a:ext cx="1781950" cy="1676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431640" imgH="406080" progId="Equation.3">
                  <p:embed/>
                </p:oleObj>
              </mc:Choice>
              <mc:Fallback>
                <p:oleObj name="Формула" r:id="rId17" imgW="431640" imgH="4060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85728"/>
                        <a:ext cx="1781950" cy="16763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/>
        </p:nvGraphicFramePr>
        <p:xfrm>
          <a:off x="5429256" y="5214950"/>
          <a:ext cx="2852766" cy="104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5214950"/>
                        <a:ext cx="2852766" cy="1042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/>
        </p:nvGraphicFramePr>
        <p:xfrm>
          <a:off x="4000496" y="357166"/>
          <a:ext cx="28527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357166"/>
                        <a:ext cx="2852738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732088" y="4786313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2184120" imgH="482400" progId="Equation.3">
                  <p:embed/>
                </p:oleObj>
              </mc:Choice>
              <mc:Fallback>
                <p:oleObj name="Формула" r:id="rId1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4786313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/>
        </p:nvGraphicFramePr>
        <p:xfrm>
          <a:off x="7143768" y="1428736"/>
          <a:ext cx="17573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698400" imgH="393480" progId="Equation.3">
                  <p:embed/>
                </p:oleObj>
              </mc:Choice>
              <mc:Fallback>
                <p:oleObj name="Формула" r:id="rId17" imgW="698400" imgH="3934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1428736"/>
                        <a:ext cx="175736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5984" y="3786190"/>
            <a:ext cx="2940050" cy="2667000"/>
            <a:chOff x="152400" y="228600"/>
            <a:chExt cx="2940050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26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41195" imgH="241195" progId="Equation.DSMT4">
                    <p:embed/>
                  </p:oleObj>
                </mc:Choice>
                <mc:Fallback>
                  <p:oleObj name="Equation" r:id="rId21" imgW="241195" imgH="24119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64885" imgH="164885" progId="Equation.DSMT4">
                    <p:embed/>
                  </p:oleObj>
                </mc:Choice>
                <mc:Fallback>
                  <p:oleObj name="Equation" r:id="rId23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39639" imgH="190417" progId="Equation.DSMT4">
                    <p:embed/>
                  </p:oleObj>
                </mc:Choice>
                <mc:Fallback>
                  <p:oleObj name="Equation" r:id="rId25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241195" imgH="241195" progId="Equation.DSMT4">
                    <p:embed/>
                  </p:oleObj>
                </mc:Choice>
                <mc:Fallback>
                  <p:oleObj name="Equation" r:id="rId27" imgW="241195" imgH="241195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164885" imgH="164885" progId="Equation.DSMT4">
                    <p:embed/>
                  </p:oleObj>
                </mc:Choice>
                <mc:Fallback>
                  <p:oleObj name="Equation" r:id="rId29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/>
        </p:nvGraphicFramePr>
        <p:xfrm>
          <a:off x="5715008" y="4572008"/>
          <a:ext cx="2990850" cy="108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1" imgW="1460160" imgH="495000" progId="Equation.3">
                  <p:embed/>
                </p:oleObj>
              </mc:Choice>
              <mc:Fallback>
                <p:oleObj name="Формула" r:id="rId31" imgW="1460160" imgH="4950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4572008"/>
                        <a:ext cx="2990850" cy="1084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15538"/>
              </p:ext>
            </p:extLst>
          </p:nvPr>
        </p:nvGraphicFramePr>
        <p:xfrm>
          <a:off x="4500562" y="2071678"/>
          <a:ext cx="2357454" cy="113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825480" imgH="406080" progId="Equation.3">
                  <p:embed/>
                </p:oleObj>
              </mc:Choice>
              <mc:Fallback>
                <p:oleObj name="Формула" r:id="rId3" imgW="825480" imgH="4060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2071678"/>
                        <a:ext cx="2357454" cy="113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829197"/>
              </p:ext>
            </p:extLst>
          </p:nvPr>
        </p:nvGraphicFramePr>
        <p:xfrm>
          <a:off x="3214678" y="4143380"/>
          <a:ext cx="5029272" cy="207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380880" progId="Equation.3">
                  <p:embed/>
                </p:oleObj>
              </mc:Choice>
              <mc:Fallback>
                <p:oleObj name="Equation" r:id="rId5" imgW="901440" imgH="3808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143380"/>
                        <a:ext cx="5029272" cy="207170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643174" y="428604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2184120" imgH="482400" progId="Equation.3">
                  <p:embed/>
                </p:oleObj>
              </mc:Choice>
              <mc:Fallback>
                <p:oleObj name="Формула" r:id="rId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428604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EA5B3-C20A-706D-9BB4-C116168B54D9}"/>
              </a:ext>
            </a:extLst>
          </p:cNvPr>
          <p:cNvSpPr txBox="1"/>
          <p:nvPr/>
        </p:nvSpPr>
        <p:spPr>
          <a:xfrm>
            <a:off x="1907704" y="116632"/>
            <a:ext cx="3303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Стокса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A35EE6F-A080-6D93-CB7A-1951BAFE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553644"/>
              </p:ext>
            </p:extLst>
          </p:nvPr>
        </p:nvGraphicFramePr>
        <p:xfrm>
          <a:off x="4485873" y="821554"/>
          <a:ext cx="3484539" cy="10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5873" y="821554"/>
                        <a:ext cx="3484539" cy="106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1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3286116" y="3857628"/>
          <a:ext cx="522128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11200" imgH="380880" progId="Equation.3">
                  <p:embed/>
                </p:oleObj>
              </mc:Choice>
              <mc:Fallback>
                <p:oleObj name="Equation" r:id="rId11" imgW="2311200" imgH="3808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3857628"/>
                        <a:ext cx="5221288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/>
        </p:nvGraphicFramePr>
        <p:xfrm>
          <a:off x="5143504" y="521495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72808" imgH="482391" progId="Equation.DSMT4">
                  <p:embed/>
                </p:oleObj>
              </mc:Choice>
              <mc:Fallback>
                <p:oleObj name="Equation" r:id="rId13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521495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/>
        </p:nvGraphicFramePr>
        <p:xfrm>
          <a:off x="3214678" y="4786322"/>
          <a:ext cx="1571636" cy="82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786322"/>
                        <a:ext cx="1571636" cy="828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5643570" y="2928934"/>
          <a:ext cx="21510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1" imgW="952200" imgH="406080" progId="Equation.3">
                  <p:embed/>
                </p:oleObj>
              </mc:Choice>
              <mc:Fallback>
                <p:oleObj name="Формула" r:id="rId11" imgW="9522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2928934"/>
                        <a:ext cx="2151063" cy="919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285984" y="407194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307" imgH="190417" progId="Equation.DSMT4">
                  <p:embed/>
                </p:oleObj>
              </mc:Choice>
              <mc:Fallback>
                <p:oleObj name="Equation" r:id="rId13" imgW="444307" imgH="190417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407194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/>
        </p:nvGraphicFramePr>
        <p:xfrm>
          <a:off x="4429124" y="4000504"/>
          <a:ext cx="2033490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4" y="4000504"/>
                        <a:ext cx="2033490" cy="1071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/>
        </p:nvGraphicFramePr>
        <p:xfrm>
          <a:off x="7143768" y="3929066"/>
          <a:ext cx="1285873" cy="92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72808" imgH="482391" progId="Equation.DSMT4">
                  <p:embed/>
                </p:oleObj>
              </mc:Choice>
              <mc:Fallback>
                <p:oleObj name="Equation" r:id="rId17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929066"/>
                        <a:ext cx="1285873" cy="922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/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44307" imgH="190417" progId="Equation.DSMT4">
                  <p:embed/>
                </p:oleObj>
              </mc:Choice>
              <mc:Fallback>
                <p:oleObj name="Equation" r:id="rId19" imgW="444307" imgH="190417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/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57002" imgH="203112" progId="Equation.DSMT4">
                  <p:embed/>
                </p:oleObj>
              </mc:Choice>
              <mc:Fallback>
                <p:oleObj name="Equation" r:id="rId21" imgW="457002" imgH="203112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4572000" y="5429264"/>
          <a:ext cx="1571636" cy="102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83920" imgH="380880" progId="Equation.3">
                  <p:embed/>
                </p:oleObj>
              </mc:Choice>
              <mc:Fallback>
                <p:oleObj name="Equation" r:id="rId23" imgW="583920" imgH="38088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29264"/>
                        <a:ext cx="1571636" cy="1025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3BBC6AD6-3E61-481C-B2F3-F3360B347593}"/>
              </a:ext>
            </a:extLst>
          </p:cNvPr>
          <p:cNvGrpSpPr/>
          <p:nvPr/>
        </p:nvGrpSpPr>
        <p:grpSpPr>
          <a:xfrm>
            <a:off x="3246427" y="927080"/>
            <a:ext cx="4358634" cy="1374775"/>
            <a:chOff x="3246427" y="927080"/>
            <a:chExt cx="4358634" cy="1374775"/>
          </a:xfrm>
        </p:grpSpPr>
        <p:sp>
          <p:nvSpPr>
            <p:cNvPr id="53" name="Line 7"/>
            <p:cNvSpPr>
              <a:spLocks noChangeShapeType="1"/>
            </p:cNvSpPr>
            <p:nvPr/>
          </p:nvSpPr>
          <p:spPr bwMode="auto">
            <a:xfrm>
              <a:off x="3262302" y="2058968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3246427" y="952480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3475027" y="952480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>
              <a:off x="3708390" y="935018"/>
              <a:ext cx="187325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3935402" y="935018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4165590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0" name="Freeform 13"/>
            <p:cNvSpPr>
              <a:spLocks/>
            </p:cNvSpPr>
            <p:nvPr/>
          </p:nvSpPr>
          <p:spPr bwMode="auto">
            <a:xfrm>
              <a:off x="4395777" y="935018"/>
              <a:ext cx="188913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1" name="Freeform 14"/>
            <p:cNvSpPr>
              <a:spLocks/>
            </p:cNvSpPr>
            <p:nvPr/>
          </p:nvSpPr>
          <p:spPr bwMode="auto">
            <a:xfrm>
              <a:off x="4618027" y="935018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3" name="Freeform 15"/>
            <p:cNvSpPr>
              <a:spLocks/>
            </p:cNvSpPr>
            <p:nvPr/>
          </p:nvSpPr>
          <p:spPr bwMode="auto">
            <a:xfrm>
              <a:off x="48482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5075227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53054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5535602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auto">
            <a:xfrm>
              <a:off x="5762615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59912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21"/>
            <p:cNvSpPr>
              <a:spLocks/>
            </p:cNvSpPr>
            <p:nvPr/>
          </p:nvSpPr>
          <p:spPr bwMode="auto">
            <a:xfrm>
              <a:off x="6219815" y="930255"/>
              <a:ext cx="188913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64484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6" name="Freeform 23"/>
            <p:cNvSpPr>
              <a:spLocks/>
            </p:cNvSpPr>
            <p:nvPr/>
          </p:nvSpPr>
          <p:spPr bwMode="auto">
            <a:xfrm>
              <a:off x="6677015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7" name="Freeform 24"/>
            <p:cNvSpPr>
              <a:spLocks/>
            </p:cNvSpPr>
            <p:nvPr/>
          </p:nvSpPr>
          <p:spPr bwMode="auto">
            <a:xfrm>
              <a:off x="6907202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Freeform 25"/>
            <p:cNvSpPr>
              <a:spLocks/>
            </p:cNvSpPr>
            <p:nvPr/>
          </p:nvSpPr>
          <p:spPr bwMode="auto">
            <a:xfrm>
              <a:off x="7131040" y="927080"/>
              <a:ext cx="188913" cy="134778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9" name="Freeform 26"/>
            <p:cNvSpPr>
              <a:spLocks/>
            </p:cNvSpPr>
            <p:nvPr/>
          </p:nvSpPr>
          <p:spPr bwMode="auto">
            <a:xfrm>
              <a:off x="7359640" y="927080"/>
              <a:ext cx="190500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0" name="Line 27"/>
            <p:cNvSpPr>
              <a:spLocks noChangeShapeType="1"/>
            </p:cNvSpPr>
            <p:nvPr/>
          </p:nvSpPr>
          <p:spPr bwMode="auto">
            <a:xfrm flipV="1">
              <a:off x="3519477" y="1616733"/>
              <a:ext cx="4085584" cy="317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1" name="Line 30"/>
            <p:cNvSpPr>
              <a:spLocks noChangeShapeType="1"/>
            </p:cNvSpPr>
            <p:nvPr/>
          </p:nvSpPr>
          <p:spPr bwMode="auto">
            <a:xfrm>
              <a:off x="3262302" y="1160443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83" name="Group 34"/>
            <p:cNvGrpSpPr>
              <a:grpSpLocks/>
            </p:cNvGrpSpPr>
            <p:nvPr/>
          </p:nvGrpSpPr>
          <p:grpSpPr bwMode="auto">
            <a:xfrm rot="10800000">
              <a:off x="3328976" y="1348446"/>
              <a:ext cx="4123343" cy="219075"/>
              <a:chOff x="3709" y="11629"/>
              <a:chExt cx="15239" cy="138"/>
            </a:xfrm>
          </p:grpSpPr>
          <p:sp>
            <p:nvSpPr>
              <p:cNvPr id="92" name="Line 35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3" name="Line 36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4" name="Line 37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" name="Line 38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6" name="Line 39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7" name="Line 40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8" name="Line 41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9" name="Line 42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0" name="Line 43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1" name="Line 44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2" name="Line 45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" name="Line 46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" name="Line 47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" name="Line 48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" name="Line 49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" name="Line 50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8" name="Line 51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" name="Line 52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0" name="Line 53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90" name="Object 62"/>
          <p:cNvGraphicFramePr>
            <a:graphicFrameLocks noChangeAspect="1"/>
          </p:cNvGraphicFramePr>
          <p:nvPr/>
        </p:nvGraphicFramePr>
        <p:xfrm>
          <a:off x="4160827" y="571480"/>
          <a:ext cx="2190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27" y="571480"/>
                        <a:ext cx="2190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" name="Group 234"/>
          <p:cNvGrpSpPr>
            <a:grpSpLocks/>
          </p:cNvGrpSpPr>
          <p:nvPr/>
        </p:nvGrpSpPr>
        <p:grpSpPr bwMode="auto">
          <a:xfrm>
            <a:off x="2571736" y="2928934"/>
            <a:ext cx="2714644" cy="3000372"/>
            <a:chOff x="96" y="1872"/>
            <a:chExt cx="2292" cy="2352"/>
          </a:xfrm>
        </p:grpSpPr>
        <p:grpSp>
          <p:nvGrpSpPr>
            <p:cNvPr id="112" name="Group 163"/>
            <p:cNvGrpSpPr>
              <a:grpSpLocks/>
            </p:cNvGrpSpPr>
            <p:nvPr/>
          </p:nvGrpSpPr>
          <p:grpSpPr bwMode="auto">
            <a:xfrm>
              <a:off x="1056" y="2880"/>
              <a:ext cx="144" cy="144"/>
              <a:chOff x="1536" y="2544"/>
              <a:chExt cx="528" cy="528"/>
            </a:xfrm>
          </p:grpSpPr>
          <p:sp>
            <p:nvSpPr>
              <p:cNvPr id="173" name="Oval 164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4" name="Line 165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5" name="Line 166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3" name="Group 167"/>
            <p:cNvGrpSpPr>
              <a:grpSpLocks/>
            </p:cNvGrpSpPr>
            <p:nvPr/>
          </p:nvGrpSpPr>
          <p:grpSpPr bwMode="auto">
            <a:xfrm>
              <a:off x="1248" y="2880"/>
              <a:ext cx="144" cy="144"/>
              <a:chOff x="1536" y="2544"/>
              <a:chExt cx="528" cy="528"/>
            </a:xfrm>
          </p:grpSpPr>
          <p:sp>
            <p:nvSpPr>
              <p:cNvPr id="170" name="Oval 16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1" name="Line 16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2" name="Line 17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4" name="Group 171"/>
            <p:cNvGrpSpPr>
              <a:grpSpLocks/>
            </p:cNvGrpSpPr>
            <p:nvPr/>
          </p:nvGrpSpPr>
          <p:grpSpPr bwMode="auto">
            <a:xfrm>
              <a:off x="864" y="2880"/>
              <a:ext cx="144" cy="144"/>
              <a:chOff x="1536" y="2544"/>
              <a:chExt cx="528" cy="528"/>
            </a:xfrm>
          </p:grpSpPr>
          <p:sp>
            <p:nvSpPr>
              <p:cNvPr id="167" name="Oval 172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8" name="Line 173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9" name="Line 174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5" name="Group 175"/>
            <p:cNvGrpSpPr>
              <a:grpSpLocks/>
            </p:cNvGrpSpPr>
            <p:nvPr/>
          </p:nvGrpSpPr>
          <p:grpSpPr bwMode="auto">
            <a:xfrm>
              <a:off x="1632" y="2880"/>
              <a:ext cx="144" cy="144"/>
              <a:chOff x="1536" y="2544"/>
              <a:chExt cx="528" cy="528"/>
            </a:xfrm>
          </p:grpSpPr>
          <p:sp>
            <p:nvSpPr>
              <p:cNvPr id="164" name="Oval 17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5" name="Line 17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6" name="Line 17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6" name="Group 179"/>
            <p:cNvGrpSpPr>
              <a:grpSpLocks/>
            </p:cNvGrpSpPr>
            <p:nvPr/>
          </p:nvGrpSpPr>
          <p:grpSpPr bwMode="auto">
            <a:xfrm>
              <a:off x="672" y="2880"/>
              <a:ext cx="144" cy="144"/>
              <a:chOff x="1536" y="2544"/>
              <a:chExt cx="528" cy="528"/>
            </a:xfrm>
          </p:grpSpPr>
          <p:sp>
            <p:nvSpPr>
              <p:cNvPr id="161" name="Oval 180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2" name="Line 181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3" name="Line 182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7" name="Group 183"/>
            <p:cNvGrpSpPr>
              <a:grpSpLocks/>
            </p:cNvGrpSpPr>
            <p:nvPr/>
          </p:nvGrpSpPr>
          <p:grpSpPr bwMode="auto">
            <a:xfrm>
              <a:off x="672" y="2352"/>
              <a:ext cx="144" cy="144"/>
              <a:chOff x="3216" y="2496"/>
              <a:chExt cx="528" cy="528"/>
            </a:xfrm>
          </p:grpSpPr>
          <p:sp>
            <p:nvSpPr>
              <p:cNvPr id="159" name="Oval 184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0" name="Oval 185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8" name="Group 186"/>
            <p:cNvGrpSpPr>
              <a:grpSpLocks/>
            </p:cNvGrpSpPr>
            <p:nvPr/>
          </p:nvGrpSpPr>
          <p:grpSpPr bwMode="auto">
            <a:xfrm>
              <a:off x="864" y="2352"/>
              <a:ext cx="144" cy="144"/>
              <a:chOff x="3216" y="2496"/>
              <a:chExt cx="528" cy="528"/>
            </a:xfrm>
          </p:grpSpPr>
          <p:sp>
            <p:nvSpPr>
              <p:cNvPr id="157" name="Oval 187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8" name="Oval 188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9" name="Group 189"/>
            <p:cNvGrpSpPr>
              <a:grpSpLocks/>
            </p:cNvGrpSpPr>
            <p:nvPr/>
          </p:nvGrpSpPr>
          <p:grpSpPr bwMode="auto">
            <a:xfrm>
              <a:off x="1056" y="2352"/>
              <a:ext cx="144" cy="144"/>
              <a:chOff x="3216" y="2496"/>
              <a:chExt cx="528" cy="528"/>
            </a:xfrm>
          </p:grpSpPr>
          <p:sp>
            <p:nvSpPr>
              <p:cNvPr id="155" name="Oval 190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6" name="Oval 191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0" name="Group 192"/>
            <p:cNvGrpSpPr>
              <a:grpSpLocks/>
            </p:cNvGrpSpPr>
            <p:nvPr/>
          </p:nvGrpSpPr>
          <p:grpSpPr bwMode="auto">
            <a:xfrm>
              <a:off x="1248" y="2352"/>
              <a:ext cx="144" cy="144"/>
              <a:chOff x="3216" y="2496"/>
              <a:chExt cx="528" cy="528"/>
            </a:xfrm>
          </p:grpSpPr>
          <p:sp>
            <p:nvSpPr>
              <p:cNvPr id="153" name="Oval 193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4" name="Oval 194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1" name="Group 195"/>
            <p:cNvGrpSpPr>
              <a:grpSpLocks/>
            </p:cNvGrpSpPr>
            <p:nvPr/>
          </p:nvGrpSpPr>
          <p:grpSpPr bwMode="auto">
            <a:xfrm>
              <a:off x="1440" y="2352"/>
              <a:ext cx="144" cy="144"/>
              <a:chOff x="3216" y="2496"/>
              <a:chExt cx="528" cy="528"/>
            </a:xfrm>
          </p:grpSpPr>
          <p:sp>
            <p:nvSpPr>
              <p:cNvPr id="151" name="Oval 196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2" name="Oval 197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2" name="Group 198"/>
            <p:cNvGrpSpPr>
              <a:grpSpLocks/>
            </p:cNvGrpSpPr>
            <p:nvPr/>
          </p:nvGrpSpPr>
          <p:grpSpPr bwMode="auto">
            <a:xfrm>
              <a:off x="1632" y="2352"/>
              <a:ext cx="144" cy="144"/>
              <a:chOff x="3216" y="2496"/>
              <a:chExt cx="528" cy="528"/>
            </a:xfrm>
          </p:grpSpPr>
          <p:sp>
            <p:nvSpPr>
              <p:cNvPr id="149" name="Oval 199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0" name="Oval 200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23" name="Line 201"/>
            <p:cNvSpPr>
              <a:spLocks noChangeShapeType="1"/>
            </p:cNvSpPr>
            <p:nvPr/>
          </p:nvSpPr>
          <p:spPr bwMode="auto">
            <a:xfrm>
              <a:off x="480" y="2688"/>
              <a:ext cx="153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124" name="Group 205"/>
            <p:cNvGrpSpPr>
              <a:grpSpLocks/>
            </p:cNvGrpSpPr>
            <p:nvPr/>
          </p:nvGrpSpPr>
          <p:grpSpPr bwMode="auto">
            <a:xfrm>
              <a:off x="1440" y="2880"/>
              <a:ext cx="144" cy="144"/>
              <a:chOff x="1536" y="2544"/>
              <a:chExt cx="528" cy="528"/>
            </a:xfrm>
          </p:grpSpPr>
          <p:sp>
            <p:nvSpPr>
              <p:cNvPr id="146" name="Oval 20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47" name="Line 20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8" name="Line 20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25" name="Freeform 210"/>
            <p:cNvSpPr>
              <a:spLocks/>
            </p:cNvSpPr>
            <p:nvPr/>
          </p:nvSpPr>
          <p:spPr bwMode="auto">
            <a:xfrm>
              <a:off x="1218" y="1971"/>
              <a:ext cx="12" cy="2253"/>
            </a:xfrm>
            <a:custGeom>
              <a:avLst/>
              <a:gdLst>
                <a:gd name="T0" fmla="*/ 0 w 12"/>
                <a:gd name="T1" fmla="*/ 0 h 2253"/>
                <a:gd name="T2" fmla="*/ 12 w 12"/>
                <a:gd name="T3" fmla="*/ 2253 h 2253"/>
                <a:gd name="T4" fmla="*/ 0 60000 65536"/>
                <a:gd name="T5" fmla="*/ 0 60000 65536"/>
                <a:gd name="T6" fmla="*/ 0 w 12"/>
                <a:gd name="T7" fmla="*/ 0 h 2253"/>
                <a:gd name="T8" fmla="*/ 12 w 12"/>
                <a:gd name="T9" fmla="*/ 2253 h 225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" h="2253">
                  <a:moveTo>
                    <a:pt x="0" y="0"/>
                  </a:moveTo>
                  <a:lnTo>
                    <a:pt x="12" y="225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6" name="Freeform 211"/>
            <p:cNvSpPr>
              <a:spLocks/>
            </p:cNvSpPr>
            <p:nvPr/>
          </p:nvSpPr>
          <p:spPr bwMode="auto">
            <a:xfrm>
              <a:off x="1233" y="3024"/>
              <a:ext cx="462" cy="702"/>
            </a:xfrm>
            <a:custGeom>
              <a:avLst/>
              <a:gdLst>
                <a:gd name="T0" fmla="*/ 462 w 462"/>
                <a:gd name="T1" fmla="*/ 0 h 702"/>
                <a:gd name="T2" fmla="*/ 0 w 462"/>
                <a:gd name="T3" fmla="*/ 702 h 702"/>
                <a:gd name="T4" fmla="*/ 0 60000 65536"/>
                <a:gd name="T5" fmla="*/ 0 60000 65536"/>
                <a:gd name="T6" fmla="*/ 0 w 462"/>
                <a:gd name="T7" fmla="*/ 0 h 702"/>
                <a:gd name="T8" fmla="*/ 462 w 462"/>
                <a:gd name="T9" fmla="*/ 702 h 7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62" h="702">
                  <a:moveTo>
                    <a:pt x="462" y="0"/>
                  </a:moveTo>
                  <a:lnTo>
                    <a:pt x="0" y="702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7" name="Freeform 212"/>
            <p:cNvSpPr>
              <a:spLocks/>
            </p:cNvSpPr>
            <p:nvPr/>
          </p:nvSpPr>
          <p:spPr bwMode="auto">
            <a:xfrm>
              <a:off x="864" y="3480"/>
              <a:ext cx="372" cy="240"/>
            </a:xfrm>
            <a:custGeom>
              <a:avLst/>
              <a:gdLst>
                <a:gd name="T0" fmla="*/ 372 w 372"/>
                <a:gd name="T1" fmla="*/ 240 h 240"/>
                <a:gd name="T2" fmla="*/ 0 w 372"/>
                <a:gd name="T3" fmla="*/ 0 h 240"/>
                <a:gd name="T4" fmla="*/ 0 60000 65536"/>
                <a:gd name="T5" fmla="*/ 0 60000 65536"/>
                <a:gd name="T6" fmla="*/ 0 w 372"/>
                <a:gd name="T7" fmla="*/ 0 h 240"/>
                <a:gd name="T8" fmla="*/ 372 w 372"/>
                <a:gd name="T9" fmla="*/ 240 h 2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2" h="240">
                  <a:moveTo>
                    <a:pt x="372" y="24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8" name="Freeform 213"/>
            <p:cNvSpPr>
              <a:spLocks/>
            </p:cNvSpPr>
            <p:nvPr/>
          </p:nvSpPr>
          <p:spPr bwMode="auto">
            <a:xfrm>
              <a:off x="768" y="3024"/>
              <a:ext cx="474" cy="699"/>
            </a:xfrm>
            <a:custGeom>
              <a:avLst/>
              <a:gdLst>
                <a:gd name="T0" fmla="*/ 0 w 474"/>
                <a:gd name="T1" fmla="*/ 0 h 699"/>
                <a:gd name="T2" fmla="*/ 474 w 474"/>
                <a:gd name="T3" fmla="*/ 699 h 699"/>
                <a:gd name="T4" fmla="*/ 0 60000 65536"/>
                <a:gd name="T5" fmla="*/ 0 60000 65536"/>
                <a:gd name="T6" fmla="*/ 0 w 474"/>
                <a:gd name="T7" fmla="*/ 0 h 699"/>
                <a:gd name="T8" fmla="*/ 474 w 474"/>
                <a:gd name="T9" fmla="*/ 699 h 69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74" h="699">
                  <a:moveTo>
                    <a:pt x="0" y="0"/>
                  </a:moveTo>
                  <a:lnTo>
                    <a:pt x="474" y="69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9" name="Freeform 214"/>
            <p:cNvSpPr>
              <a:spLocks/>
            </p:cNvSpPr>
            <p:nvPr/>
          </p:nvSpPr>
          <p:spPr bwMode="auto">
            <a:xfrm>
              <a:off x="882" y="3717"/>
              <a:ext cx="360" cy="228"/>
            </a:xfrm>
            <a:custGeom>
              <a:avLst/>
              <a:gdLst>
                <a:gd name="T0" fmla="*/ 360 w 360"/>
                <a:gd name="T1" fmla="*/ 0 h 228"/>
                <a:gd name="T2" fmla="*/ 0 w 360"/>
                <a:gd name="T3" fmla="*/ 228 h 228"/>
                <a:gd name="T4" fmla="*/ 0 60000 65536"/>
                <a:gd name="T5" fmla="*/ 0 60000 65536"/>
                <a:gd name="T6" fmla="*/ 0 w 360"/>
                <a:gd name="T7" fmla="*/ 0 h 228"/>
                <a:gd name="T8" fmla="*/ 360 w 360"/>
                <a:gd name="T9" fmla="*/ 228 h 2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0" h="228">
                  <a:moveTo>
                    <a:pt x="360" y="0"/>
                  </a:moveTo>
                  <a:lnTo>
                    <a:pt x="0" y="228"/>
                  </a:lnTo>
                </a:path>
              </a:pathLst>
            </a:custGeom>
            <a:noFill/>
            <a:ln w="28575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0" name="Freeform 216"/>
            <p:cNvSpPr>
              <a:spLocks/>
            </p:cNvSpPr>
            <p:nvPr/>
          </p:nvSpPr>
          <p:spPr bwMode="auto">
            <a:xfrm>
              <a:off x="489" y="3504"/>
              <a:ext cx="378" cy="219"/>
            </a:xfrm>
            <a:custGeom>
              <a:avLst/>
              <a:gdLst>
                <a:gd name="T0" fmla="*/ 378 w 378"/>
                <a:gd name="T1" fmla="*/ 0 h 219"/>
                <a:gd name="T2" fmla="*/ 0 w 378"/>
                <a:gd name="T3" fmla="*/ 219 h 219"/>
                <a:gd name="T4" fmla="*/ 0 60000 65536"/>
                <a:gd name="T5" fmla="*/ 0 60000 65536"/>
                <a:gd name="T6" fmla="*/ 0 w 378"/>
                <a:gd name="T7" fmla="*/ 0 h 219"/>
                <a:gd name="T8" fmla="*/ 378 w 378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219">
                  <a:moveTo>
                    <a:pt x="378" y="0"/>
                  </a:moveTo>
                  <a:lnTo>
                    <a:pt x="0" y="21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1" name="Freeform 217"/>
            <p:cNvSpPr>
              <a:spLocks/>
            </p:cNvSpPr>
            <p:nvPr/>
          </p:nvSpPr>
          <p:spPr bwMode="auto">
            <a:xfrm>
              <a:off x="498" y="3717"/>
              <a:ext cx="738" cy="6"/>
            </a:xfrm>
            <a:custGeom>
              <a:avLst/>
              <a:gdLst>
                <a:gd name="T0" fmla="*/ 738 w 738"/>
                <a:gd name="T1" fmla="*/ 0 h 6"/>
                <a:gd name="T2" fmla="*/ 0 w 738"/>
                <a:gd name="T3" fmla="*/ 6 h 6"/>
                <a:gd name="T4" fmla="*/ 0 60000 65536"/>
                <a:gd name="T5" fmla="*/ 0 60000 65536"/>
                <a:gd name="T6" fmla="*/ 0 w 738"/>
                <a:gd name="T7" fmla="*/ 0 h 6"/>
                <a:gd name="T8" fmla="*/ 738 w 738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8" h="6">
                  <a:moveTo>
                    <a:pt x="738" y="0"/>
                  </a:moveTo>
                  <a:lnTo>
                    <a:pt x="0" y="6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2" name="Freeform 219"/>
            <p:cNvSpPr>
              <a:spLocks/>
            </p:cNvSpPr>
            <p:nvPr/>
          </p:nvSpPr>
          <p:spPr bwMode="auto">
            <a:xfrm>
              <a:off x="495" y="3723"/>
              <a:ext cx="393" cy="219"/>
            </a:xfrm>
            <a:custGeom>
              <a:avLst/>
              <a:gdLst>
                <a:gd name="T0" fmla="*/ 393 w 393"/>
                <a:gd name="T1" fmla="*/ 219 h 219"/>
                <a:gd name="T2" fmla="*/ 0 w 393"/>
                <a:gd name="T3" fmla="*/ 0 h 219"/>
                <a:gd name="T4" fmla="*/ 0 60000 65536"/>
                <a:gd name="T5" fmla="*/ 0 60000 65536"/>
                <a:gd name="T6" fmla="*/ 0 w 393"/>
                <a:gd name="T7" fmla="*/ 0 h 219"/>
                <a:gd name="T8" fmla="*/ 393 w 393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3" h="219">
                  <a:moveTo>
                    <a:pt x="393" y="219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3" name="Freeform 220"/>
            <p:cNvSpPr>
              <a:spLocks/>
            </p:cNvSpPr>
            <p:nvPr/>
          </p:nvSpPr>
          <p:spPr bwMode="auto">
            <a:xfrm>
              <a:off x="1788" y="2424"/>
              <a:ext cx="600" cy="1"/>
            </a:xfrm>
            <a:custGeom>
              <a:avLst/>
              <a:gdLst>
                <a:gd name="T0" fmla="*/ 0 w 600"/>
                <a:gd name="T1" fmla="*/ 0 h 1"/>
                <a:gd name="T2" fmla="*/ 600 w 600"/>
                <a:gd name="T3" fmla="*/ 0 h 1"/>
                <a:gd name="T4" fmla="*/ 0 60000 65536"/>
                <a:gd name="T5" fmla="*/ 0 60000 65536"/>
                <a:gd name="T6" fmla="*/ 0 w 600"/>
                <a:gd name="T7" fmla="*/ 0 h 1"/>
                <a:gd name="T8" fmla="*/ 600 w 60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0" h="1">
                  <a:moveTo>
                    <a:pt x="0" y="0"/>
                  </a:moveTo>
                  <a:lnTo>
                    <a:pt x="60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4" name="Freeform 221"/>
            <p:cNvSpPr>
              <a:spLocks/>
            </p:cNvSpPr>
            <p:nvPr/>
          </p:nvSpPr>
          <p:spPr bwMode="auto">
            <a:xfrm>
              <a:off x="102" y="2964"/>
              <a:ext cx="546" cy="6"/>
            </a:xfrm>
            <a:custGeom>
              <a:avLst/>
              <a:gdLst>
                <a:gd name="T0" fmla="*/ 0 w 546"/>
                <a:gd name="T1" fmla="*/ 6 h 6"/>
                <a:gd name="T2" fmla="*/ 546 w 546"/>
                <a:gd name="T3" fmla="*/ 0 h 6"/>
                <a:gd name="T4" fmla="*/ 0 60000 65536"/>
                <a:gd name="T5" fmla="*/ 0 60000 65536"/>
                <a:gd name="T6" fmla="*/ 0 w 546"/>
                <a:gd name="T7" fmla="*/ 0 h 6"/>
                <a:gd name="T8" fmla="*/ 546 w 54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6" h="6">
                  <a:moveTo>
                    <a:pt x="0" y="6"/>
                  </a:moveTo>
                  <a:lnTo>
                    <a:pt x="546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5" name="Freeform 222"/>
            <p:cNvSpPr>
              <a:spLocks/>
            </p:cNvSpPr>
            <p:nvPr/>
          </p:nvSpPr>
          <p:spPr bwMode="auto">
            <a:xfrm>
              <a:off x="1776" y="2946"/>
              <a:ext cx="606" cy="6"/>
            </a:xfrm>
            <a:custGeom>
              <a:avLst/>
              <a:gdLst>
                <a:gd name="T0" fmla="*/ 0 w 606"/>
                <a:gd name="T1" fmla="*/ 0 h 6"/>
                <a:gd name="T2" fmla="*/ 606 w 606"/>
                <a:gd name="T3" fmla="*/ 6 h 6"/>
                <a:gd name="T4" fmla="*/ 0 60000 65536"/>
                <a:gd name="T5" fmla="*/ 0 60000 65536"/>
                <a:gd name="T6" fmla="*/ 0 w 606"/>
                <a:gd name="T7" fmla="*/ 0 h 6"/>
                <a:gd name="T8" fmla="*/ 606 w 60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6" h="6">
                  <a:moveTo>
                    <a:pt x="0" y="0"/>
                  </a:moveTo>
                  <a:lnTo>
                    <a:pt x="606" y="6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6" name="Freeform 223"/>
            <p:cNvSpPr>
              <a:spLocks/>
            </p:cNvSpPr>
            <p:nvPr/>
          </p:nvSpPr>
          <p:spPr bwMode="auto">
            <a:xfrm>
              <a:off x="96" y="2436"/>
              <a:ext cx="570" cy="1"/>
            </a:xfrm>
            <a:custGeom>
              <a:avLst/>
              <a:gdLst>
                <a:gd name="T0" fmla="*/ 0 w 570"/>
                <a:gd name="T1" fmla="*/ 0 h 1"/>
                <a:gd name="T2" fmla="*/ 570 w 570"/>
                <a:gd name="T3" fmla="*/ 0 h 1"/>
                <a:gd name="T4" fmla="*/ 0 60000 65536"/>
                <a:gd name="T5" fmla="*/ 0 60000 65536"/>
                <a:gd name="T6" fmla="*/ 0 w 570"/>
                <a:gd name="T7" fmla="*/ 0 h 1"/>
                <a:gd name="T8" fmla="*/ 570 w 57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70" h="1">
                  <a:moveTo>
                    <a:pt x="0" y="0"/>
                  </a:moveTo>
                  <a:lnTo>
                    <a:pt x="57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137" name="Object 224"/>
            <p:cNvGraphicFramePr>
              <a:graphicFrameLocks noChangeAspect="1"/>
            </p:cNvGraphicFramePr>
            <p:nvPr/>
          </p:nvGraphicFramePr>
          <p:xfrm>
            <a:off x="1248" y="4080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15806" imgH="228501" progId="Equation.DSMT4">
                    <p:embed/>
                  </p:oleObj>
                </mc:Choice>
                <mc:Fallback>
                  <p:oleObj name="Equation" r:id="rId5" imgW="215806" imgH="228501" progId="Equation.DSMT4">
                    <p:embed/>
                    <p:pic>
                      <p:nvPicPr>
                        <p:cNvPr id="0" name="Object 2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4080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ct 225"/>
            <p:cNvGraphicFramePr>
              <a:graphicFrameLocks noChangeAspect="1"/>
            </p:cNvGraphicFramePr>
            <p:nvPr/>
          </p:nvGraphicFramePr>
          <p:xfrm>
            <a:off x="1248" y="1872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15806" imgH="228501" progId="Equation.DSMT4">
                    <p:embed/>
                  </p:oleObj>
                </mc:Choice>
                <mc:Fallback>
                  <p:oleObj name="Equation" r:id="rId7" imgW="215806" imgH="228501" progId="Equation.DSMT4">
                    <p:embed/>
                    <p:pic>
                      <p:nvPicPr>
                        <p:cNvPr id="0" name="Object 2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872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" name="Object 226"/>
            <p:cNvGraphicFramePr>
              <a:graphicFrameLocks noChangeAspect="1"/>
            </p:cNvGraphicFramePr>
            <p:nvPr/>
          </p:nvGraphicFramePr>
          <p:xfrm>
            <a:off x="432" y="2976"/>
            <a:ext cx="23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41195" imgH="291973" progId="Equation.DSMT4">
                    <p:embed/>
                  </p:oleObj>
                </mc:Choice>
                <mc:Fallback>
                  <p:oleObj name="Equation" r:id="rId9" imgW="241195" imgH="291973" progId="Equation.DSMT4">
                    <p:embed/>
                    <p:pic>
                      <p:nvPicPr>
                        <p:cNvPr id="0" name="Object 2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976"/>
                          <a:ext cx="23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" name="Object 227"/>
            <p:cNvGraphicFramePr>
              <a:graphicFrameLocks noChangeAspect="1"/>
            </p:cNvGraphicFramePr>
            <p:nvPr/>
          </p:nvGraphicFramePr>
          <p:xfrm>
            <a:off x="1776" y="2976"/>
            <a:ext cx="247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53890" imgH="291973" progId="Equation.DSMT4">
                    <p:embed/>
                  </p:oleObj>
                </mc:Choice>
                <mc:Fallback>
                  <p:oleObj name="Equation" r:id="rId11" imgW="253890" imgH="291973" progId="Equation.DSMT4">
                    <p:embed/>
                    <p:pic>
                      <p:nvPicPr>
                        <p:cNvPr id="0" name="Object 2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976"/>
                          <a:ext cx="247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1" name="Object 228"/>
            <p:cNvGraphicFramePr>
              <a:graphicFrameLocks noChangeAspect="1"/>
            </p:cNvGraphicFramePr>
            <p:nvPr/>
          </p:nvGraphicFramePr>
          <p:xfrm>
            <a:off x="960" y="3120"/>
            <a:ext cx="15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253890" progId="Equation.DSMT4">
                    <p:embed/>
                  </p:oleObj>
                </mc:Choice>
                <mc:Fallback>
                  <p:oleObj name="Equation" r:id="rId13" imgW="139639" imgH="253890" progId="Equation.DSMT4">
                    <p:embed/>
                    <p:pic>
                      <p:nvPicPr>
                        <p:cNvPr id="0" name="Object 2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120"/>
                          <a:ext cx="15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" name="Object 229"/>
            <p:cNvGraphicFramePr>
              <a:graphicFrameLocks noChangeAspect="1"/>
            </p:cNvGraphicFramePr>
            <p:nvPr/>
          </p:nvGraphicFramePr>
          <p:xfrm>
            <a:off x="1344" y="3504"/>
            <a:ext cx="18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957" imgH="253780" progId="Equation.DSMT4">
                    <p:embed/>
                  </p:oleObj>
                </mc:Choice>
                <mc:Fallback>
                  <p:oleObj name="Equation" r:id="rId15" imgW="164957" imgH="253780" progId="Equation.DSMT4">
                    <p:embed/>
                    <p:pic>
                      <p:nvPicPr>
                        <p:cNvPr id="0" name="Object 2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3504"/>
                          <a:ext cx="18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" name="Object 230"/>
            <p:cNvGraphicFramePr>
              <a:graphicFrameLocks noChangeAspect="1"/>
            </p:cNvGraphicFramePr>
            <p:nvPr/>
          </p:nvGraphicFramePr>
          <p:xfrm>
            <a:off x="672" y="3936"/>
            <a:ext cx="240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91973" imgH="279279" progId="Equation.DSMT4">
                    <p:embed/>
                  </p:oleObj>
                </mc:Choice>
                <mc:Fallback>
                  <p:oleObj name="Equation" r:id="rId17" imgW="291973" imgH="279279" progId="Equation.DSMT4">
                    <p:embed/>
                    <p:pic>
                      <p:nvPicPr>
                        <p:cNvPr id="0" name="Object 2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3936"/>
                          <a:ext cx="240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" name="Object 231"/>
            <p:cNvGraphicFramePr>
              <a:graphicFrameLocks noChangeAspect="1"/>
            </p:cNvGraphicFramePr>
            <p:nvPr/>
          </p:nvGraphicFramePr>
          <p:xfrm>
            <a:off x="624" y="3312"/>
            <a:ext cx="240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304668" imgH="279279" progId="Equation.DSMT4">
                    <p:embed/>
                  </p:oleObj>
                </mc:Choice>
                <mc:Fallback>
                  <p:oleObj name="Equation" r:id="rId19" imgW="304668" imgH="279279" progId="Equation.DSMT4">
                    <p:embed/>
                    <p:pic>
                      <p:nvPicPr>
                        <p:cNvPr id="0" name="Object 2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312"/>
                          <a:ext cx="240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" name="Object 233"/>
            <p:cNvGraphicFramePr>
              <a:graphicFrameLocks noChangeAspect="1"/>
            </p:cNvGraphicFramePr>
            <p:nvPr/>
          </p:nvGraphicFramePr>
          <p:xfrm>
            <a:off x="144" y="3600"/>
            <a:ext cx="276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66469" imgH="241091" progId="Equation.DSMT4">
                    <p:embed/>
                  </p:oleObj>
                </mc:Choice>
                <mc:Fallback>
                  <p:oleObj name="Equation" r:id="rId21" imgW="266469" imgH="241091" progId="Equation.DSMT4">
                    <p:embed/>
                    <p:pic>
                      <p:nvPicPr>
                        <p:cNvPr id="0" name="Object 2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3600"/>
                          <a:ext cx="276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6" name="Text Box 51"/>
          <p:cNvSpPr txBox="1">
            <a:spLocks noChangeArrowheads="1"/>
          </p:cNvSpPr>
          <p:nvPr/>
        </p:nvSpPr>
        <p:spPr bwMode="auto">
          <a:xfrm>
            <a:off x="5143504" y="5286388"/>
            <a:ext cx="35719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/>
          <p:cNvGraphicFramePr>
            <a:graphicFrameLocks noChangeAspect="1"/>
          </p:cNvGraphicFramePr>
          <p:nvPr/>
        </p:nvGraphicFramePr>
        <p:xfrm>
          <a:off x="6500826" y="357187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61669" imgH="279279" progId="Equation.DSMT4">
                  <p:embed/>
                </p:oleObj>
              </mc:Choice>
              <mc:Fallback>
                <p:oleObj name="Equation" r:id="rId23" imgW="761669" imgH="279279" progId="Equation.DSMT4">
                  <p:embed/>
                  <p:pic>
                    <p:nvPicPr>
                      <p:cNvPr id="0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26" y="357187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/>
          <p:cNvGraphicFramePr>
            <a:graphicFrameLocks noChangeAspect="1"/>
          </p:cNvGraphicFramePr>
          <p:nvPr/>
        </p:nvGraphicFramePr>
        <p:xfrm>
          <a:off x="6429388" y="292893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787400" imgH="292100" progId="Equation.DSMT4">
                  <p:embed/>
                </p:oleObj>
              </mc:Choice>
              <mc:Fallback>
                <p:oleObj name="Equation" r:id="rId25" imgW="787400" imgH="292100" progId="Equation.DSMT4">
                  <p:embed/>
                  <p:pic>
                    <p:nvPicPr>
                      <p:cNvPr id="0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8" y="292893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/>
          <p:cNvGraphicFramePr>
            <a:graphicFrameLocks noChangeAspect="1"/>
          </p:cNvGraphicFramePr>
          <p:nvPr/>
        </p:nvGraphicFramePr>
        <p:xfrm>
          <a:off x="6143636" y="4286256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68400" imgH="279400" progId="Equation.DSMT4">
                  <p:embed/>
                </p:oleObj>
              </mc:Choice>
              <mc:Fallback>
                <p:oleObj name="Equation" r:id="rId27" imgW="1168400" imgH="279400" progId="Equation.DSMT4">
                  <p:embed/>
                  <p:pic>
                    <p:nvPicPr>
                      <p:cNvPr id="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6" y="4286256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/>
        </p:nvGraphicFramePr>
        <p:xfrm>
          <a:off x="6572264" y="321468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669" imgH="279279" progId="Equation.DSMT4">
                  <p:embed/>
                </p:oleObj>
              </mc:Choice>
              <mc:Fallback>
                <p:oleObj name="Equation" r:id="rId13" imgW="761669" imgH="279279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321468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/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446" imgH="291973" progId="Equation.DSMT4">
                  <p:embed/>
                </p:oleObj>
              </mc:Choice>
              <mc:Fallback>
                <p:oleObj name="Equation" r:id="rId19" imgW="355446" imgH="291973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/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225" imgH="291847" progId="Equation.DSMT4">
                  <p:embed/>
                </p:oleObj>
              </mc:Choice>
              <mc:Fallback>
                <p:oleObj name="Equation" r:id="rId21" imgW="317225" imgH="291847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B137E4-C0A7-4C90-AD38-293F5CEA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231" y="809358"/>
            <a:ext cx="3184891" cy="15578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5A7F4-C295-4308-9DDB-7513650C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789" y="3659781"/>
            <a:ext cx="2744490" cy="20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45" y="1023258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155" y="765908"/>
            <a:ext cx="2068083" cy="19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31BF36-EBB7-AE01-2198-6547FAB1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13" y="471784"/>
            <a:ext cx="5551047" cy="63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429132"/>
            <a:ext cx="5357850" cy="2080501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8" y="357166"/>
            <a:ext cx="5536961" cy="20720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56792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C26F9E-A50D-D972-7E4C-56E94619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701407"/>
            <a:ext cx="3149314" cy="14053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133325-A800-ACD3-4F1A-88CF9B88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51" y="874481"/>
            <a:ext cx="2996721" cy="12038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464075-EC54-A1F5-F8B2-13429E969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756" y="3295835"/>
            <a:ext cx="3434273" cy="16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28" y="942362"/>
            <a:ext cx="2171300" cy="21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Фуко)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E0F72A-443F-4811-9371-E55BBEBB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4" y="1837723"/>
            <a:ext cx="3212978" cy="2185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60DECB-1A3D-2F4D-0640-F3920A74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22" y="4346637"/>
            <a:ext cx="2477887" cy="18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2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4138609" cy="33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D444E-EB22-4EC1-9D15-6A42DEF5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30" y="4544420"/>
            <a:ext cx="1884786" cy="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7FE3C-63A6-65D8-00D7-A3F749B2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4139208"/>
            <a:ext cx="1704975" cy="268605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FAE9A82-0020-7AB6-DC72-D61168A69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894306"/>
              </p:ext>
            </p:extLst>
          </p:nvPr>
        </p:nvGraphicFramePr>
        <p:xfrm>
          <a:off x="2146360" y="788571"/>
          <a:ext cx="1543811" cy="78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457200" progId="Equation.DSMT4">
                  <p:embed/>
                </p:oleObj>
              </mc:Choice>
              <mc:Fallback>
                <p:oleObj name="Equation" r:id="rId5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360" y="788571"/>
                        <a:ext cx="1543811" cy="78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9E8BC71-E375-D209-FBDD-9F4850C4A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12235"/>
              </p:ext>
            </p:extLst>
          </p:nvPr>
        </p:nvGraphicFramePr>
        <p:xfrm>
          <a:off x="2047875" y="1555848"/>
          <a:ext cx="25241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FAE9A82-0020-7AB6-DC72-D61168A69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7875" y="1555848"/>
                        <a:ext cx="252412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8E7C310-749B-C992-6C3D-8CB7C22E1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79980"/>
              </p:ext>
            </p:extLst>
          </p:nvPr>
        </p:nvGraphicFramePr>
        <p:xfrm>
          <a:off x="2053813" y="2385370"/>
          <a:ext cx="28495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63560" imgH="482400" progId="Equation.DSMT4">
                  <p:embed/>
                </p:oleObj>
              </mc:Choice>
              <mc:Fallback>
                <p:oleObj name="Equation" r:id="rId9" imgW="1663560" imgH="482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9E8BC71-E375-D209-FBDD-9F4850C4A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813" y="2385370"/>
                        <a:ext cx="28495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88979BB-AD7E-5358-072E-1794CAE15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6333"/>
              </p:ext>
            </p:extLst>
          </p:nvPr>
        </p:nvGraphicFramePr>
        <p:xfrm>
          <a:off x="6387052" y="2385370"/>
          <a:ext cx="1697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90360" imgH="482400" progId="Equation.DSMT4">
                  <p:embed/>
                </p:oleObj>
              </mc:Choice>
              <mc:Fallback>
                <p:oleObj name="Equation" r:id="rId11" imgW="99036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B8E7C310-749B-C992-6C3D-8CB7C22E1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7052" y="2385370"/>
                        <a:ext cx="1697038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A5BC55D-A5C9-0980-86D0-2E112CFD4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02608"/>
              </p:ext>
            </p:extLst>
          </p:nvPr>
        </p:nvGraphicFramePr>
        <p:xfrm>
          <a:off x="2146012" y="798426"/>
          <a:ext cx="1952595" cy="51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41200" progId="Equation.DSMT4">
                  <p:embed/>
                </p:oleObj>
              </mc:Choice>
              <mc:Fallback>
                <p:oleObj name="Equation" r:id="rId5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012" y="798426"/>
                        <a:ext cx="1952595" cy="515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BC6BB7B-9969-C4D8-BFCB-A663D16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413275"/>
              </p:ext>
            </p:extLst>
          </p:nvPr>
        </p:nvGraphicFramePr>
        <p:xfrm>
          <a:off x="2146012" y="1313694"/>
          <a:ext cx="217011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457200" progId="Equation.DSMT4">
                  <p:embed/>
                </p:oleObj>
              </mc:Choice>
              <mc:Fallback>
                <p:oleObj name="Equation" r:id="rId7" imgW="10159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A5BC55D-A5C9-0980-86D0-2E112CFD4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6012" y="1313694"/>
                        <a:ext cx="2170112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44588AB-F369-B3A1-4D30-443F5F431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8743"/>
              </p:ext>
            </p:extLst>
          </p:nvPr>
        </p:nvGraphicFramePr>
        <p:xfrm>
          <a:off x="3891885" y="2410155"/>
          <a:ext cx="16811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1885" y="2410155"/>
                        <a:ext cx="1681162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34D7AE-C3CD-ECC8-0889-077EE7608AA6}"/>
              </a:ext>
            </a:extLst>
          </p:cNvPr>
          <p:cNvSpPr txBox="1"/>
          <p:nvPr/>
        </p:nvSpPr>
        <p:spPr>
          <a:xfrm>
            <a:off x="2066436" y="247389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нова змінна</a:t>
            </a:r>
            <a:endParaRPr lang="ru-UA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DD01DA-66A1-22AC-4914-4F4307A9B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902166"/>
              </p:ext>
            </p:extLst>
          </p:nvPr>
        </p:nvGraphicFramePr>
        <p:xfrm>
          <a:off x="6121721" y="2237297"/>
          <a:ext cx="1103305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44240" progId="Equation.DSMT4">
                  <p:embed/>
                </p:oleObj>
              </mc:Choice>
              <mc:Fallback>
                <p:oleObj name="Equation" r:id="rId11" imgW="67284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44588AB-F369-B3A1-4D30-443F5F431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1721" y="2237297"/>
                        <a:ext cx="1103305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E440D50-A8B0-D118-FD07-697683B66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726673"/>
              </p:ext>
            </p:extLst>
          </p:nvPr>
        </p:nvGraphicFramePr>
        <p:xfrm>
          <a:off x="7799709" y="2223727"/>
          <a:ext cx="957171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444240" progId="Equation.DSMT4">
                  <p:embed/>
                </p:oleObj>
              </mc:Choice>
              <mc:Fallback>
                <p:oleObj name="Equation" r:id="rId13" imgW="583920" imgH="4442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5EDD01DA-66A1-22AC-4914-4F4307A9B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9709" y="2223727"/>
                        <a:ext cx="957171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BF94B81D-C5F1-E0CB-4E8D-ED03F9C4B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906669"/>
              </p:ext>
            </p:extLst>
          </p:nvPr>
        </p:nvGraphicFramePr>
        <p:xfrm>
          <a:off x="2030045" y="3229890"/>
          <a:ext cx="1454886" cy="8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320" imgH="457200" progId="Equation.DSMT4">
                  <p:embed/>
                </p:oleObj>
              </mc:Choice>
              <mc:Fallback>
                <p:oleObj name="Equation" r:id="rId15" imgW="78732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30045" y="3229890"/>
                        <a:ext cx="1454886" cy="84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911EB06-8553-0305-52B1-49B151B3A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23787"/>
              </p:ext>
            </p:extLst>
          </p:nvPr>
        </p:nvGraphicFramePr>
        <p:xfrm>
          <a:off x="4292460" y="3197845"/>
          <a:ext cx="1571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50680" imgH="457200" progId="Equation.DSMT4">
                  <p:embed/>
                </p:oleObj>
              </mc:Choice>
              <mc:Fallback>
                <p:oleObj name="Equation" r:id="rId17" imgW="850680" imgH="4572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92460" y="3197845"/>
                        <a:ext cx="1571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FE657F9-1CEE-9D06-0F14-7042A61BA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55873"/>
              </p:ext>
            </p:extLst>
          </p:nvPr>
        </p:nvGraphicFramePr>
        <p:xfrm>
          <a:off x="6671614" y="3164875"/>
          <a:ext cx="20415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04840" imgH="444240" progId="Equation.DSMT4">
                  <p:embed/>
                </p:oleObj>
              </mc:Choice>
              <mc:Fallback>
                <p:oleObj name="Equation" r:id="rId19" imgW="1104840" imgH="44424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911EB06-8553-0305-52B1-49B151B3A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1614" y="3164875"/>
                        <a:ext cx="20415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B7CAB1F-F331-A723-926C-931ECDC0E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41507"/>
              </p:ext>
            </p:extLst>
          </p:nvPr>
        </p:nvGraphicFramePr>
        <p:xfrm>
          <a:off x="1913062" y="442163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320" imgH="190440" progId="Equation.DSMT4">
                  <p:embed/>
                </p:oleObj>
              </mc:Choice>
              <mc:Fallback>
                <p:oleObj name="Equation" r:id="rId21" imgW="355320" imgH="190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3062" y="442163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CF6D38C6-101F-F5D9-EF5E-0FC789256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113025"/>
              </p:ext>
            </p:extLst>
          </p:nvPr>
        </p:nvGraphicFramePr>
        <p:xfrm>
          <a:off x="2866736" y="4439502"/>
          <a:ext cx="7286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93480" imgH="190440" progId="Equation.DSMT4">
                  <p:embed/>
                </p:oleObj>
              </mc:Choice>
              <mc:Fallback>
                <p:oleObj name="Equation" r:id="rId23" imgW="39348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66736" y="4439502"/>
                        <a:ext cx="728663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BE251B89-EB45-9772-DB2E-F2B168A7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30513"/>
              </p:ext>
            </p:extLst>
          </p:nvPr>
        </p:nvGraphicFramePr>
        <p:xfrm>
          <a:off x="3891848" y="4381998"/>
          <a:ext cx="915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95000" imgH="215640" progId="Equation.DSMT4">
                  <p:embed/>
                </p:oleObj>
              </mc:Choice>
              <mc:Fallback>
                <p:oleObj name="Equation" r:id="rId25" imgW="495000" imgH="2156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91848" y="4381998"/>
                        <a:ext cx="9159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95DDCEB-A5F7-B2DD-3F4F-8B20AE6CC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685046"/>
              </p:ext>
            </p:extLst>
          </p:nvPr>
        </p:nvGraphicFramePr>
        <p:xfrm>
          <a:off x="5306803" y="4421633"/>
          <a:ext cx="14573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87320" imgH="228600" progId="Equation.DSMT4">
                  <p:embed/>
                </p:oleObj>
              </mc:Choice>
              <mc:Fallback>
                <p:oleObj name="Equation" r:id="rId27" imgW="78732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BE251B89-EB45-9772-DB2E-F2B168A76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06803" y="4421633"/>
                        <a:ext cx="14573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835F2FA3-0C0C-9352-3F84-B51B1C9F6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172185"/>
              </p:ext>
            </p:extLst>
          </p:nvPr>
        </p:nvGraphicFramePr>
        <p:xfrm>
          <a:off x="2066436" y="4926416"/>
          <a:ext cx="2159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482400" progId="Equation.DSMT4">
                  <p:embed/>
                </p:oleObj>
              </mc:Choice>
              <mc:Fallback>
                <p:oleObj name="Equation" r:id="rId29" imgW="1168200" imgH="482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FE657F9-1CEE-9D06-0F14-7042A61BA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066436" y="4926416"/>
                        <a:ext cx="2159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3495A0D-B30A-0785-345F-D7E0A1FEF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25444"/>
              </p:ext>
            </p:extLst>
          </p:nvPr>
        </p:nvGraphicFramePr>
        <p:xfrm>
          <a:off x="2066436" y="5803554"/>
          <a:ext cx="33559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815840" imgH="520560" progId="Equation.DSMT4">
                  <p:embed/>
                </p:oleObj>
              </mc:Choice>
              <mc:Fallback>
                <p:oleObj name="Equation" r:id="rId31" imgW="1815840" imgH="5205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835F2FA3-0C0C-9352-3F84-B51B1C9F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066436" y="5803554"/>
                        <a:ext cx="33559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8C36C0-FE9B-37D2-50E0-EE05DFE130C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21721" y="4995653"/>
            <a:ext cx="2885064" cy="1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0C72AD-8F7D-9D44-1CA1-CDF076418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09067"/>
              </p:ext>
            </p:extLst>
          </p:nvPr>
        </p:nvGraphicFramePr>
        <p:xfrm>
          <a:off x="2331193" y="880293"/>
          <a:ext cx="2513937" cy="9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9720" imgH="457200" progId="Equation.DSMT4">
                  <p:embed/>
                </p:oleObj>
              </mc:Choice>
              <mc:Fallback>
                <p:oleObj name="Equation" r:id="rId5" imgW="1269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1193" y="880293"/>
                        <a:ext cx="2513937" cy="9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EC0662-628A-FE83-2831-C6645668F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188990"/>
              </p:ext>
            </p:extLst>
          </p:nvPr>
        </p:nvGraphicFramePr>
        <p:xfrm>
          <a:off x="2239169" y="2022104"/>
          <a:ext cx="168433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50680" imgH="444240" progId="Equation.DSMT4">
                  <p:embed/>
                </p:oleObj>
              </mc:Choice>
              <mc:Fallback>
                <p:oleObj name="Equation" r:id="rId7" imgW="850680" imgH="4442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0C72AD-8F7D-9D44-1CA1-CDF076418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9169" y="2022104"/>
                        <a:ext cx="168433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B051A78-96F3-9CD7-1977-407B52E1E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7199"/>
              </p:ext>
            </p:extLst>
          </p:nvPr>
        </p:nvGraphicFramePr>
        <p:xfrm>
          <a:off x="4845130" y="2028341"/>
          <a:ext cx="22637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0" imgH="444240" progId="Equation.DSMT4">
                  <p:embed/>
                </p:oleObj>
              </mc:Choice>
              <mc:Fallback>
                <p:oleObj name="Equation" r:id="rId9" imgW="1143000" imgH="4442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EC0662-628A-FE83-2831-C6645668F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5130" y="2028341"/>
                        <a:ext cx="2263775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AE96D2-F5A7-934C-B03D-F92D3503E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290" y="2903167"/>
            <a:ext cx="2263776" cy="1369782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8C6E799-0E20-637C-DD06-4BAAD4CCA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21853"/>
              </p:ext>
            </p:extLst>
          </p:nvPr>
        </p:nvGraphicFramePr>
        <p:xfrm>
          <a:off x="2158908" y="315381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320" imgH="190440" progId="Equation.DSMT4">
                  <p:embed/>
                </p:oleObj>
              </mc:Choice>
              <mc:Fallback>
                <p:oleObj name="Equation" r:id="rId12" imgW="35532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58908" y="315381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C1964CD-CFCF-189A-F685-01674777A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973834"/>
              </p:ext>
            </p:extLst>
          </p:nvPr>
        </p:nvGraphicFramePr>
        <p:xfrm>
          <a:off x="3432255" y="2903167"/>
          <a:ext cx="14128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61760" imgH="444240" progId="Equation.DSMT4">
                  <p:embed/>
                </p:oleObj>
              </mc:Choice>
              <mc:Fallback>
                <p:oleObj name="Equation" r:id="rId14" imgW="761760" imgH="4442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32255" y="2903167"/>
                        <a:ext cx="14128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FF5D3BD-F83E-AA52-78B3-B7E3B8AA9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94335"/>
              </p:ext>
            </p:extLst>
          </p:nvPr>
        </p:nvGraphicFramePr>
        <p:xfrm>
          <a:off x="3001534" y="3702295"/>
          <a:ext cx="1295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98400" imgH="266400" progId="Equation.DSMT4">
                  <p:embed/>
                </p:oleObj>
              </mc:Choice>
              <mc:Fallback>
                <p:oleObj name="Equation" r:id="rId16" imgW="69840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C1964CD-CFCF-189A-F685-01674777A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01534" y="3702295"/>
                        <a:ext cx="12954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B9ACF69-0955-E726-2AB8-084E87997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49860"/>
              </p:ext>
            </p:extLst>
          </p:nvPr>
        </p:nvGraphicFramePr>
        <p:xfrm>
          <a:off x="1907704" y="4416132"/>
          <a:ext cx="24907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57120" imgH="444240" progId="Equation.DSMT4">
                  <p:embed/>
                </p:oleObj>
              </mc:Choice>
              <mc:Fallback>
                <p:oleObj name="Equation" r:id="rId18" imgW="125712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B051A78-96F3-9CD7-1977-407B52E1E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07704" y="4416132"/>
                        <a:ext cx="249078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A909D27-8B90-BD37-02FF-5AA73A66B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74876"/>
              </p:ext>
            </p:extLst>
          </p:nvPr>
        </p:nvGraphicFramePr>
        <p:xfrm>
          <a:off x="5687299" y="4416132"/>
          <a:ext cx="284321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34960" imgH="495000" progId="Equation.DSMT4">
                  <p:embed/>
                </p:oleObj>
              </mc:Choice>
              <mc:Fallback>
                <p:oleObj name="Equation" r:id="rId20" imgW="143496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B9ACF69-0955-E726-2AB8-084E87997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87299" y="4416132"/>
                        <a:ext cx="2843212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8043471-0D0C-A7DF-330A-BD4E2C6636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3123" y="5182843"/>
            <a:ext cx="4423551" cy="16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78" y="3677831"/>
            <a:ext cx="2025666" cy="2358327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D33E0E9-FB58-506A-FD94-C203C9EBC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971707"/>
              </p:ext>
            </p:extLst>
          </p:nvPr>
        </p:nvGraphicFramePr>
        <p:xfrm>
          <a:off x="4336444" y="3545705"/>
          <a:ext cx="1604521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482400" progId="Equation.DSMT4">
                  <p:embed/>
                </p:oleObj>
              </mc:Choice>
              <mc:Fallback>
                <p:oleObj name="Equation" r:id="rId5" imgW="990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6444" y="3545705"/>
                        <a:ext cx="1604521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A8A13B-5AAE-8221-D759-F04B11E46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16358"/>
              </p:ext>
            </p:extLst>
          </p:nvPr>
        </p:nvGraphicFramePr>
        <p:xfrm>
          <a:off x="6403561" y="3545705"/>
          <a:ext cx="1630478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200" imgH="457200" progId="Equation.DSMT4">
                  <p:embed/>
                </p:oleObj>
              </mc:Choice>
              <mc:Fallback>
                <p:oleObj name="Equation" r:id="rId7" imgW="95220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1D33E0E9-FB58-506A-FD94-C203C9EB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3561" y="3545705"/>
                        <a:ext cx="1630478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F53C239-0D15-1DD1-E181-581B59342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15632"/>
              </p:ext>
            </p:extLst>
          </p:nvPr>
        </p:nvGraphicFramePr>
        <p:xfrm>
          <a:off x="6403561" y="4318269"/>
          <a:ext cx="18240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241200" progId="Equation.DSMT4">
                  <p:embed/>
                </p:oleObj>
              </mc:Choice>
              <mc:Fallback>
                <p:oleObj name="Equation" r:id="rId9" imgW="1066680" imgH="241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8A8A13B-5AAE-8221-D759-F04B11E46D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3561" y="4318269"/>
                        <a:ext cx="1824038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C2053D-1B49-A6E3-4A7E-00A850F3B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82562"/>
              </p:ext>
            </p:extLst>
          </p:nvPr>
        </p:nvGraphicFramePr>
        <p:xfrm>
          <a:off x="4176647" y="4856994"/>
          <a:ext cx="48656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44720" imgH="583920" progId="Equation.DSMT4">
                  <p:embed/>
                </p:oleObj>
              </mc:Choice>
              <mc:Fallback>
                <p:oleObj name="Equation" r:id="rId11" imgW="2844720" imgH="5839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5F53C239-0D15-1DD1-E181-581B59342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6647" y="4856994"/>
                        <a:ext cx="4865687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9C960C1-39E2-DAF3-F80D-91AC7F5B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21449"/>
              </p:ext>
            </p:extLst>
          </p:nvPr>
        </p:nvGraphicFramePr>
        <p:xfrm>
          <a:off x="2912235" y="5957318"/>
          <a:ext cx="4452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03160" imgH="520560" progId="Equation.DSMT4">
                  <p:embed/>
                </p:oleObj>
              </mc:Choice>
              <mc:Fallback>
                <p:oleObj name="Equation" r:id="rId13" imgW="2603160" imgH="5205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C2053D-1B49-A6E3-4A7E-00A850F3B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12235" y="5957318"/>
                        <a:ext cx="445293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EF5D16-A0FB-BCA5-6997-F6ABD728C474}"/>
              </a:ext>
            </a:extLst>
          </p:cNvPr>
          <p:cNvSpPr/>
          <p:nvPr/>
        </p:nvSpPr>
        <p:spPr>
          <a:xfrm>
            <a:off x="7235301" y="189611"/>
            <a:ext cx="1544715" cy="166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0F5F185-BC6D-3DAE-EBBB-0C260CD6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169838"/>
              </p:ext>
            </p:extLst>
          </p:nvPr>
        </p:nvGraphicFramePr>
        <p:xfrm>
          <a:off x="2858611" y="36675"/>
          <a:ext cx="1044259" cy="7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507960" progId="Equation.DSMT4">
                  <p:embed/>
                </p:oleObj>
              </mc:Choice>
              <mc:Fallback>
                <p:oleObj name="Equation" r:id="rId15" imgW="685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58611" y="36675"/>
                        <a:ext cx="1044259" cy="77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2B4AB33-5183-FA40-322C-FDAD8D2D2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131003"/>
              </p:ext>
            </p:extLst>
          </p:nvPr>
        </p:nvGraphicFramePr>
        <p:xfrm>
          <a:off x="1875827" y="913156"/>
          <a:ext cx="14366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30040" imgH="266400" progId="Equation.DSMT4">
                  <p:embed/>
                </p:oleObj>
              </mc:Choice>
              <mc:Fallback>
                <p:oleObj name="Equation" r:id="rId17" imgW="113004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0F5F185-BC6D-3DAE-EBBB-0C260CD6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5827" y="913156"/>
                        <a:ext cx="1436688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79FA4802-7D9F-7004-4BC2-46D869E74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84179"/>
              </p:ext>
            </p:extLst>
          </p:nvPr>
        </p:nvGraphicFramePr>
        <p:xfrm>
          <a:off x="3357450" y="758230"/>
          <a:ext cx="143668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30040" imgH="495000" progId="Equation.DSMT4">
                  <p:embed/>
                </p:oleObj>
              </mc:Choice>
              <mc:Fallback>
                <p:oleObj name="Equation" r:id="rId19" imgW="1130040" imgH="4950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57450" y="758230"/>
                        <a:ext cx="1436688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60D425B-03B3-F46A-18D6-A8438D0AF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089306"/>
              </p:ext>
            </p:extLst>
          </p:nvPr>
        </p:nvGraphicFramePr>
        <p:xfrm>
          <a:off x="4806157" y="937762"/>
          <a:ext cx="8699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228600" progId="Equation.DSMT4">
                  <p:embed/>
                </p:oleObj>
              </mc:Choice>
              <mc:Fallback>
                <p:oleObj name="Equation" r:id="rId21" imgW="68580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79FA4802-7D9F-7004-4BC2-46D869E74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06157" y="937762"/>
                        <a:ext cx="8699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CB140B6-47D9-E71D-4689-21A8075C5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55327"/>
              </p:ext>
            </p:extLst>
          </p:nvPr>
        </p:nvGraphicFramePr>
        <p:xfrm>
          <a:off x="1884363" y="1905000"/>
          <a:ext cx="40354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174840" imgH="571320" progId="Equation.DSMT4">
                  <p:embed/>
                </p:oleObj>
              </mc:Choice>
              <mc:Fallback>
                <p:oleObj name="Equation" r:id="rId23" imgW="3174840" imgH="57132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84363" y="1905000"/>
                        <a:ext cx="4035425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D4DDCB45-D7BE-2F57-AF5A-55D3F7CF6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480552"/>
              </p:ext>
            </p:extLst>
          </p:nvPr>
        </p:nvGraphicFramePr>
        <p:xfrm>
          <a:off x="4193385" y="2606666"/>
          <a:ext cx="1604520" cy="78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914400" imgH="444240" progId="Equation.DSMT4">
                  <p:embed/>
                </p:oleObj>
              </mc:Choice>
              <mc:Fallback>
                <p:oleObj name="Equation" r:id="rId25" imgW="914400" imgH="44424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0CB140B6-47D9-E71D-4689-21A8075C5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93385" y="2606666"/>
                        <a:ext cx="1604520" cy="7803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749160" progId="Equation.DSMT4">
                  <p:embed/>
                </p:oleObj>
              </mc:Choice>
              <mc:Fallback>
                <p:oleObj name="Equation" r:id="rId5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C9FB59DD-9BA3-FDBC-99B2-EADD0E88A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391870"/>
              </p:ext>
            </p:extLst>
          </p:nvPr>
        </p:nvGraphicFramePr>
        <p:xfrm>
          <a:off x="2185756" y="3429000"/>
          <a:ext cx="1357364" cy="78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457200" progId="Equation.DSMT4">
                  <p:embed/>
                </p:oleObj>
              </mc:Choice>
              <mc:Fallback>
                <p:oleObj name="Equation" r:id="rId5" imgW="787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5756" y="3429000"/>
                        <a:ext cx="1357364" cy="78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77C752E-E373-0EDC-29F2-6380A1F92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28649"/>
              </p:ext>
            </p:extLst>
          </p:nvPr>
        </p:nvGraphicFramePr>
        <p:xfrm>
          <a:off x="4326092" y="3377584"/>
          <a:ext cx="4598987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66880" imgH="495000" progId="Equation.DSMT4">
                  <p:embed/>
                </p:oleObj>
              </mc:Choice>
              <mc:Fallback>
                <p:oleObj name="Equation" r:id="rId7" imgW="266688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26092" y="3377584"/>
                        <a:ext cx="4598987" cy="85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D59368-C392-5DF8-B4F7-C852EAF5D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27908"/>
              </p:ext>
            </p:extLst>
          </p:nvPr>
        </p:nvGraphicFramePr>
        <p:xfrm>
          <a:off x="4326092" y="4427746"/>
          <a:ext cx="1077169" cy="487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41200" progId="Equation.DSMT4">
                  <p:embed/>
                </p:oleObj>
              </mc:Choice>
              <mc:Fallback>
                <p:oleObj name="Equation" r:id="rId9" imgW="533160" imgH="241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477C752E-E373-0EDC-29F2-6380A1F92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6092" y="4427746"/>
                        <a:ext cx="1077169" cy="487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FA7175B-1AA7-EC4A-7EC6-00ABD42F3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610512"/>
              </p:ext>
            </p:extLst>
          </p:nvPr>
        </p:nvGraphicFramePr>
        <p:xfrm>
          <a:off x="2289175" y="5260975"/>
          <a:ext cx="1008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83920" imgH="495000" progId="Equation.DSMT4">
                  <p:embed/>
                </p:oleObj>
              </mc:Choice>
              <mc:Fallback>
                <p:oleObj name="Equation" r:id="rId11" imgW="5839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9175" y="5260975"/>
                        <a:ext cx="10080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7CB1504-CD59-EAFF-823B-6335D6744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289743"/>
              </p:ext>
            </p:extLst>
          </p:nvPr>
        </p:nvGraphicFramePr>
        <p:xfrm>
          <a:off x="3887248" y="5440161"/>
          <a:ext cx="168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77760" imgH="241200" progId="Equation.DSMT4">
                  <p:embed/>
                </p:oleObj>
              </mc:Choice>
              <mc:Fallback>
                <p:oleObj name="Equation" r:id="rId13" imgW="97776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AFA7175B-1AA7-EC4A-7EC6-00ABD42F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7248" y="5440161"/>
                        <a:ext cx="1687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D54D9D1-6331-8640-3A9D-565E6378C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99938"/>
              </p:ext>
            </p:extLst>
          </p:nvPr>
        </p:nvGraphicFramePr>
        <p:xfrm>
          <a:off x="6394667" y="5171867"/>
          <a:ext cx="1416468" cy="91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469800" progId="Equation.DSMT4">
                  <p:embed/>
                </p:oleObj>
              </mc:Choice>
              <mc:Fallback>
                <p:oleObj name="Equation" r:id="rId15" imgW="723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4667" y="5171867"/>
                        <a:ext cx="1416468" cy="9194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1F4B566-4FAF-5131-6BD3-07FCE0D0D3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194361"/>
              </p:ext>
            </p:extLst>
          </p:nvPr>
        </p:nvGraphicFramePr>
        <p:xfrm>
          <a:off x="4495800" y="3352800"/>
          <a:ext cx="1524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52280" imgH="152280" progId="Equation.DSMT4">
                  <p:embed/>
                </p:oleObj>
              </mc:Choice>
              <mc:Fallback>
                <p:oleObj name="Equation" r:id="rId17" imgW="15228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495800" y="3352800"/>
                        <a:ext cx="152400" cy="15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8329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8984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70414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0110DC-6B53-A07B-7015-9C2EFE64D592}"/>
              </a:ext>
            </a:extLst>
          </p:cNvPr>
          <p:cNvSpPr txBox="1"/>
          <p:nvPr/>
        </p:nvSpPr>
        <p:spPr>
          <a:xfrm>
            <a:off x="1830395" y="2138729"/>
            <a:ext cx="731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C00000"/>
                </a:solidFill>
              </a:rPr>
              <a:t>в стаціонарному випадку розбивається на дві незалежні групи</a:t>
            </a:r>
            <a:endParaRPr lang="ru-UA" i="1" dirty="0">
              <a:solidFill>
                <a:srgbClr val="C00000"/>
              </a:solidFill>
            </a:endParaRPr>
          </a:p>
        </p:txBody>
      </p:sp>
      <p:graphicFrame>
        <p:nvGraphicFramePr>
          <p:cNvPr id="5" name="Об'єкт 2">
            <a:extLst>
              <a:ext uri="{FF2B5EF4-FFF2-40B4-BE49-F238E27FC236}">
                <a16:creationId xmlns:a16="http://schemas.microsoft.com/office/drawing/2014/main" id="{2DFDF67D-B0A8-C245-BA4B-8B2732223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707"/>
              </p:ext>
            </p:extLst>
          </p:nvPr>
        </p:nvGraphicFramePr>
        <p:xfrm>
          <a:off x="3457575" y="2501107"/>
          <a:ext cx="883606" cy="7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480" imgH="507960" progId="Equation.DSMT4">
                  <p:embed/>
                </p:oleObj>
              </mc:Choice>
              <mc:Fallback>
                <p:oleObj name="Equation" r:id="rId11" imgW="60948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7575" y="2501107"/>
                        <a:ext cx="883606" cy="7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5">
            <a:extLst>
              <a:ext uri="{FF2B5EF4-FFF2-40B4-BE49-F238E27FC236}">
                <a16:creationId xmlns:a16="http://schemas.microsoft.com/office/drawing/2014/main" id="{85F2FCD1-8104-2397-EBCF-09778D95F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61687"/>
              </p:ext>
            </p:extLst>
          </p:nvPr>
        </p:nvGraphicFramePr>
        <p:xfrm>
          <a:off x="2233613" y="2532063"/>
          <a:ext cx="7762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507960" progId="Equation.DSMT4">
                  <p:embed/>
                </p:oleObj>
              </mc:Choice>
              <mc:Fallback>
                <p:oleObj name="Equation" r:id="rId13" imgW="5839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33613" y="2532063"/>
                        <a:ext cx="7762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2">
            <a:extLst>
              <a:ext uri="{FF2B5EF4-FFF2-40B4-BE49-F238E27FC236}">
                <a16:creationId xmlns:a16="http://schemas.microsoft.com/office/drawing/2014/main" id="{25FA54C5-69A3-188B-F02F-14AE9BF6F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13669"/>
              </p:ext>
            </p:extLst>
          </p:nvPr>
        </p:nvGraphicFramePr>
        <p:xfrm>
          <a:off x="6105184" y="2646291"/>
          <a:ext cx="929785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36560" imgH="291960" progId="Equation.DSMT4">
                  <p:embed/>
                </p:oleObj>
              </mc:Choice>
              <mc:Fallback>
                <p:oleObj name="Equation" r:id="rId15" imgW="7365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05184" y="2646291"/>
                        <a:ext cx="929785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7">
            <a:extLst>
              <a:ext uri="{FF2B5EF4-FFF2-40B4-BE49-F238E27FC236}">
                <a16:creationId xmlns:a16="http://schemas.microsoft.com/office/drawing/2014/main" id="{40B7CDF5-F1B2-1BA5-8953-897E141CB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143064"/>
              </p:ext>
            </p:extLst>
          </p:nvPr>
        </p:nvGraphicFramePr>
        <p:xfrm>
          <a:off x="7386912" y="2567161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86912" y="2567161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5">
            <a:extLst>
              <a:ext uri="{FF2B5EF4-FFF2-40B4-BE49-F238E27FC236}">
                <a16:creationId xmlns:a16="http://schemas.microsoft.com/office/drawing/2014/main" id="{BC8F2555-1EE4-1AE6-510D-137D506C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923340"/>
              </p:ext>
            </p:extLst>
          </p:nvPr>
        </p:nvGraphicFramePr>
        <p:xfrm>
          <a:off x="6105184" y="3166169"/>
          <a:ext cx="1061034" cy="3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53800" progId="Equation.DSMT4">
                  <p:embed/>
                </p:oleObj>
              </mc:Choice>
              <mc:Fallback>
                <p:oleObj name="Equation" r:id="rId17" imgW="698400" imgH="253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05184" y="3166169"/>
                        <a:ext cx="1061034" cy="3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6">
            <a:extLst>
              <a:ext uri="{FF2B5EF4-FFF2-40B4-BE49-F238E27FC236}">
                <a16:creationId xmlns:a16="http://schemas.microsoft.com/office/drawing/2014/main" id="{E21E6BC1-C5A8-9A35-2525-41473E972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7454751" y="3166498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4751" y="3166498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9FF5B2-255A-27FD-0299-1D5D838A26E7}"/>
              </a:ext>
            </a:extLst>
          </p:cNvPr>
          <p:cNvSpPr txBox="1"/>
          <p:nvPr/>
        </p:nvSpPr>
        <p:spPr>
          <a:xfrm>
            <a:off x="1830395" y="368178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7030A0"/>
                </a:solidFill>
              </a:rPr>
              <a:t>лінійні</a:t>
            </a:r>
            <a:endParaRPr lang="ru-UA" i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4C73E-D4E9-F8A6-992E-C62BB1F74617}"/>
              </a:ext>
            </a:extLst>
          </p:cNvPr>
          <p:cNvSpPr txBox="1"/>
          <p:nvPr/>
        </p:nvSpPr>
        <p:spPr>
          <a:xfrm>
            <a:off x="1830395" y="4339888"/>
            <a:ext cx="355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релятивістсько</a:t>
            </a:r>
            <a:r>
              <a:rPr lang="uk-UA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-інваріантні</a:t>
            </a:r>
            <a:endParaRPr lang="ru-UA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90056-9B1D-E524-8CE3-529BC1686DDD}"/>
              </a:ext>
            </a:extLst>
          </p:cNvPr>
          <p:cNvSpPr txBox="1"/>
          <p:nvPr/>
        </p:nvSpPr>
        <p:spPr>
          <a:xfrm>
            <a:off x="1830395" y="5068284"/>
            <a:ext cx="410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0070C0"/>
                </a:solidFill>
              </a:rPr>
              <a:t>містять рівняння неперервності</a:t>
            </a:r>
            <a:endParaRPr lang="ru-UA" i="1" dirty="0">
              <a:solidFill>
                <a:srgbClr val="0070C0"/>
              </a:solidFill>
            </a:endParaRPr>
          </a:p>
        </p:txBody>
      </p:sp>
      <p:graphicFrame>
        <p:nvGraphicFramePr>
          <p:cNvPr id="14" name="Об'єкт 2">
            <a:extLst>
              <a:ext uri="{FF2B5EF4-FFF2-40B4-BE49-F238E27FC236}">
                <a16:creationId xmlns:a16="http://schemas.microsoft.com/office/drawing/2014/main" id="{D6467830-9AA7-6951-E2CC-0615E217A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328489"/>
              </p:ext>
            </p:extLst>
          </p:nvPr>
        </p:nvGraphicFramePr>
        <p:xfrm>
          <a:off x="2103987" y="55207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987" y="55207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2">
            <a:extLst>
              <a:ext uri="{FF2B5EF4-FFF2-40B4-BE49-F238E27FC236}">
                <a16:creationId xmlns:a16="http://schemas.microsoft.com/office/drawing/2014/main" id="{3E6222BE-EC89-3704-3B69-3E6ED3763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809753"/>
              </p:ext>
            </p:extLst>
          </p:nvPr>
        </p:nvGraphicFramePr>
        <p:xfrm>
          <a:off x="4341181" y="5698272"/>
          <a:ext cx="128327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38080" imgH="241200" progId="Equation.DSMT4">
                  <p:embed/>
                </p:oleObj>
              </mc:Choice>
              <mc:Fallback>
                <p:oleObj name="Equation" r:id="rId19" imgW="838080" imgH="24120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41181" y="5698272"/>
                        <a:ext cx="128327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2">
            <a:extLst>
              <a:ext uri="{FF2B5EF4-FFF2-40B4-BE49-F238E27FC236}">
                <a16:creationId xmlns:a16="http://schemas.microsoft.com/office/drawing/2014/main" id="{1A6C85FC-9C4F-7288-EBDE-E8F40C95B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997381"/>
              </p:ext>
            </p:extLst>
          </p:nvPr>
        </p:nvGraphicFramePr>
        <p:xfrm>
          <a:off x="6200988" y="5464242"/>
          <a:ext cx="1949228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71600" imgH="507960" progId="Equation.DSMT4">
                  <p:embed/>
                </p:oleObj>
              </mc:Choice>
              <mc:Fallback>
                <p:oleObj name="Equation" r:id="rId21" imgW="1371600" imgH="50796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00988" y="5464242"/>
                        <a:ext cx="1949228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2">
            <a:extLst>
              <a:ext uri="{FF2B5EF4-FFF2-40B4-BE49-F238E27FC236}">
                <a16:creationId xmlns:a16="http://schemas.microsoft.com/office/drawing/2014/main" id="{41C2B837-DF7A-2A29-CFDA-EEE539585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06133"/>
              </p:ext>
            </p:extLst>
          </p:nvPr>
        </p:nvGraphicFramePr>
        <p:xfrm>
          <a:off x="3006666" y="6158960"/>
          <a:ext cx="2617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41400" imgH="469800" progId="Equation.DSMT4">
                  <p:embed/>
                </p:oleObj>
              </mc:Choice>
              <mc:Fallback>
                <p:oleObj name="Equation" r:id="rId23" imgW="1841400" imgH="469800" progId="Equation.DSMT4">
                  <p:embed/>
                  <p:pic>
                    <p:nvPicPr>
                      <p:cNvPr id="19" name="Об'єкт 2">
                        <a:extLst>
                          <a:ext uri="{FF2B5EF4-FFF2-40B4-BE49-F238E27FC236}">
                            <a16:creationId xmlns:a16="http://schemas.microsoft.com/office/drawing/2014/main" id="{1A6C85FC-9C4F-7288-EBDE-E8F40C95B2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6666" y="6158960"/>
                        <a:ext cx="2617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">
            <a:extLst>
              <a:ext uri="{FF2B5EF4-FFF2-40B4-BE49-F238E27FC236}">
                <a16:creationId xmlns:a16="http://schemas.microsoft.com/office/drawing/2014/main" id="{1F66D33E-9983-ECFE-11B6-700D7F549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715955"/>
              </p:ext>
            </p:extLst>
          </p:nvPr>
        </p:nvGraphicFramePr>
        <p:xfrm>
          <a:off x="6326229" y="6158959"/>
          <a:ext cx="14986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54080" imgH="469800" progId="Equation.DSMT4">
                  <p:embed/>
                </p:oleObj>
              </mc:Choice>
              <mc:Fallback>
                <p:oleObj name="Equation" r:id="rId25" imgW="1054080" imgH="469800" progId="Equation.DSMT4">
                  <p:embed/>
                  <p:pic>
                    <p:nvPicPr>
                      <p:cNvPr id="20" name="Об'єкт 2">
                        <a:extLst>
                          <a:ext uri="{FF2B5EF4-FFF2-40B4-BE49-F238E27FC236}">
                            <a16:creationId xmlns:a16="http://schemas.microsoft.com/office/drawing/2014/main" id="{41C2B837-DF7A-2A29-CFDA-EEE539585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26229" y="6158959"/>
                        <a:ext cx="1498600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89059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495039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06186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642920"/>
              </p:ext>
            </p:extLst>
          </p:nvPr>
        </p:nvGraphicFramePr>
        <p:xfrm>
          <a:off x="3008732" y="1283931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08732" y="1283931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9106"/>
              </p:ext>
            </p:extLst>
          </p:nvPr>
        </p:nvGraphicFramePr>
        <p:xfrm>
          <a:off x="5698191" y="1283931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98191" y="1283931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183463" y="1974549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6">
            <a:extLst>
              <a:ext uri="{FF2B5EF4-FFF2-40B4-BE49-F238E27FC236}">
                <a16:creationId xmlns:a16="http://schemas.microsoft.com/office/drawing/2014/main" id="{B543A297-254D-10BE-307C-F27285EA5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880523"/>
              </p:ext>
            </p:extLst>
          </p:nvPr>
        </p:nvGraphicFramePr>
        <p:xfrm>
          <a:off x="2432469" y="2513263"/>
          <a:ext cx="11525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49160" imgH="215640" progId="Equation.DSMT4">
                  <p:embed/>
                </p:oleObj>
              </mc:Choice>
              <mc:Fallback>
                <p:oleObj name="Equation" r:id="rId15" imgW="74916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32469" y="2513263"/>
                        <a:ext cx="1152525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6">
            <a:extLst>
              <a:ext uri="{FF2B5EF4-FFF2-40B4-BE49-F238E27FC236}">
                <a16:creationId xmlns:a16="http://schemas.microsoft.com/office/drawing/2014/main" id="{666FB7C7-9312-02E6-F5B7-63B2B5E7F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13137"/>
              </p:ext>
            </p:extLst>
          </p:nvPr>
        </p:nvGraphicFramePr>
        <p:xfrm>
          <a:off x="2432469" y="2845051"/>
          <a:ext cx="11144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23600" imgH="177480" progId="Equation.DSMT4">
                  <p:embed/>
                </p:oleObj>
              </mc:Choice>
              <mc:Fallback>
                <p:oleObj name="Equation" r:id="rId17" imgW="723600" imgH="177480" progId="Equation.DSMT4">
                  <p:embed/>
                  <p:pic>
                    <p:nvPicPr>
                      <p:cNvPr id="2" name="Об'єкт 6">
                        <a:extLst>
                          <a:ext uri="{FF2B5EF4-FFF2-40B4-BE49-F238E27FC236}">
                            <a16:creationId xmlns:a16="http://schemas.microsoft.com/office/drawing/2014/main" id="{B543A297-254D-10BE-307C-F27285EA5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432469" y="2845051"/>
                        <a:ext cx="111442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6">
            <a:extLst>
              <a:ext uri="{FF2B5EF4-FFF2-40B4-BE49-F238E27FC236}">
                <a16:creationId xmlns:a16="http://schemas.microsoft.com/office/drawing/2014/main" id="{218284BD-7EDD-191D-8319-5EA70A056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90936"/>
              </p:ext>
            </p:extLst>
          </p:nvPr>
        </p:nvGraphicFramePr>
        <p:xfrm>
          <a:off x="5567363" y="2473325"/>
          <a:ext cx="622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9040" imgH="241200" progId="Equation.DSMT4">
                  <p:embed/>
                </p:oleObj>
              </mc:Choice>
              <mc:Fallback>
                <p:oleObj name="Equation" r:id="rId19" imgW="419040" imgH="24120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67363" y="2473325"/>
                        <a:ext cx="6223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2">
            <a:extLst>
              <a:ext uri="{FF2B5EF4-FFF2-40B4-BE49-F238E27FC236}">
                <a16:creationId xmlns:a16="http://schemas.microsoft.com/office/drawing/2014/main" id="{376DD43E-15D5-209D-C79C-56BCBA2D7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03323"/>
              </p:ext>
            </p:extLst>
          </p:nvPr>
        </p:nvGraphicFramePr>
        <p:xfrm>
          <a:off x="7509205" y="2378737"/>
          <a:ext cx="750888" cy="5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91960" progId="Equation.DSMT4">
                  <p:embed/>
                </p:oleObj>
              </mc:Choice>
              <mc:Fallback>
                <p:oleObj name="Equation" r:id="rId21" imgW="41904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09205" y="2378737"/>
                        <a:ext cx="750888" cy="52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5">
            <a:extLst>
              <a:ext uri="{FF2B5EF4-FFF2-40B4-BE49-F238E27FC236}">
                <a16:creationId xmlns:a16="http://schemas.microsoft.com/office/drawing/2014/main" id="{9F15D379-4649-E4DA-2001-4A1227858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37902"/>
              </p:ext>
            </p:extLst>
          </p:nvPr>
        </p:nvGraphicFramePr>
        <p:xfrm>
          <a:off x="3008731" y="3303565"/>
          <a:ext cx="17716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33440" imgH="507960" progId="Equation.DSMT4">
                  <p:embed/>
                </p:oleObj>
              </mc:Choice>
              <mc:Fallback>
                <p:oleObj name="Equation" r:id="rId23" imgW="13334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8731" y="3303565"/>
                        <a:ext cx="17716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2">
            <a:extLst>
              <a:ext uri="{FF2B5EF4-FFF2-40B4-BE49-F238E27FC236}">
                <a16:creationId xmlns:a16="http://schemas.microsoft.com/office/drawing/2014/main" id="{74FC64D6-B9AC-4CAD-AF16-DA78AF49C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832835"/>
              </p:ext>
            </p:extLst>
          </p:nvPr>
        </p:nvGraphicFramePr>
        <p:xfrm>
          <a:off x="5567363" y="3279356"/>
          <a:ext cx="1580128" cy="68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200" imgH="507960" progId="Equation.DSMT4">
                  <p:embed/>
                </p:oleObj>
              </mc:Choice>
              <mc:Fallback>
                <p:oleObj name="Equation" r:id="rId25" imgW="116820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567363" y="3279356"/>
                        <a:ext cx="1580128" cy="687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6">
            <a:extLst>
              <a:ext uri="{FF2B5EF4-FFF2-40B4-BE49-F238E27FC236}">
                <a16:creationId xmlns:a16="http://schemas.microsoft.com/office/drawing/2014/main" id="{37C0C765-D09A-D5E5-FB48-D5714C1D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60569"/>
              </p:ext>
            </p:extLst>
          </p:nvPr>
        </p:nvGraphicFramePr>
        <p:xfrm>
          <a:off x="2219324" y="4174444"/>
          <a:ext cx="1657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17440" imgH="368280" progId="Equation.DSMT4">
                  <p:embed/>
                </p:oleObj>
              </mc:Choice>
              <mc:Fallback>
                <p:oleObj name="Equation" r:id="rId27" imgW="1117440" imgH="36828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19324" y="4174444"/>
                        <a:ext cx="165735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6">
            <a:extLst>
              <a:ext uri="{FF2B5EF4-FFF2-40B4-BE49-F238E27FC236}">
                <a16:creationId xmlns:a16="http://schemas.microsoft.com/office/drawing/2014/main" id="{C96956ED-1DE0-4A47-314C-3A6AB75980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17628"/>
              </p:ext>
            </p:extLst>
          </p:nvPr>
        </p:nvGraphicFramePr>
        <p:xfrm>
          <a:off x="4919993" y="4146820"/>
          <a:ext cx="10731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723600" imgH="291960" progId="Equation.DSMT4">
                  <p:embed/>
                </p:oleObj>
              </mc:Choice>
              <mc:Fallback>
                <p:oleObj name="Equation" r:id="rId29" imgW="723600" imgH="291960" progId="Equation.DSMT4">
                  <p:embed/>
                  <p:pic>
                    <p:nvPicPr>
                      <p:cNvPr id="12" name="Об'єкт 16">
                        <a:extLst>
                          <a:ext uri="{FF2B5EF4-FFF2-40B4-BE49-F238E27FC236}">
                            <a16:creationId xmlns:a16="http://schemas.microsoft.com/office/drawing/2014/main" id="{37C0C765-D09A-D5E5-FB48-D5714C1D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919993" y="4146820"/>
                        <a:ext cx="10731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6">
            <a:extLst>
              <a:ext uri="{FF2B5EF4-FFF2-40B4-BE49-F238E27FC236}">
                <a16:creationId xmlns:a16="http://schemas.microsoft.com/office/drawing/2014/main" id="{57FE1A83-DF43-9BB2-7A30-D01B4C219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57919"/>
              </p:ext>
            </p:extLst>
          </p:nvPr>
        </p:nvGraphicFramePr>
        <p:xfrm>
          <a:off x="6955402" y="4127342"/>
          <a:ext cx="11112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749160" imgH="291960" progId="Equation.DSMT4">
                  <p:embed/>
                </p:oleObj>
              </mc:Choice>
              <mc:Fallback>
                <p:oleObj name="Equation" r:id="rId31" imgW="749160" imgH="291960" progId="Equation.DSMT4">
                  <p:embed/>
                  <p:pic>
                    <p:nvPicPr>
                      <p:cNvPr id="13" name="Об'єкт 16">
                        <a:extLst>
                          <a:ext uri="{FF2B5EF4-FFF2-40B4-BE49-F238E27FC236}">
                            <a16:creationId xmlns:a16="http://schemas.microsoft.com/office/drawing/2014/main" id="{C96956ED-1DE0-4A47-314C-3A6AB7598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955402" y="4127342"/>
                        <a:ext cx="11112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5">
            <a:extLst>
              <a:ext uri="{FF2B5EF4-FFF2-40B4-BE49-F238E27FC236}">
                <a16:creationId xmlns:a16="http://schemas.microsoft.com/office/drawing/2014/main" id="{5E86B6D8-FB1F-9D0E-83F0-E10E1DD36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40188"/>
              </p:ext>
            </p:extLst>
          </p:nvPr>
        </p:nvGraphicFramePr>
        <p:xfrm>
          <a:off x="2155136" y="4810350"/>
          <a:ext cx="63087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4749480" imgH="507960" progId="Equation.DSMT4">
                  <p:embed/>
                </p:oleObj>
              </mc:Choice>
              <mc:Fallback>
                <p:oleObj name="Equation" r:id="rId33" imgW="4749480" imgH="507960" progId="Equation.DSMT4">
                  <p:embed/>
                  <p:pic>
                    <p:nvPicPr>
                      <p:cNvPr id="10" name="Об'єкт 15">
                        <a:extLst>
                          <a:ext uri="{FF2B5EF4-FFF2-40B4-BE49-F238E27FC236}">
                            <a16:creationId xmlns:a16="http://schemas.microsoft.com/office/drawing/2014/main" id="{9F15D379-4649-E4DA-2001-4A1227858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55136" y="4810350"/>
                        <a:ext cx="63087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5">
            <a:extLst>
              <a:ext uri="{FF2B5EF4-FFF2-40B4-BE49-F238E27FC236}">
                <a16:creationId xmlns:a16="http://schemas.microsoft.com/office/drawing/2014/main" id="{16C86441-C786-9170-0CAF-AB6029364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971010"/>
              </p:ext>
            </p:extLst>
          </p:nvPr>
        </p:nvGraphicFramePr>
        <p:xfrm>
          <a:off x="2120105" y="5456379"/>
          <a:ext cx="1855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396800" imgH="507960" progId="Equation.DSMT4">
                  <p:embed/>
                </p:oleObj>
              </mc:Choice>
              <mc:Fallback>
                <p:oleObj name="Equation" r:id="rId35" imgW="1396800" imgH="507960" progId="Equation.DSMT4">
                  <p:embed/>
                  <p:pic>
                    <p:nvPicPr>
                      <p:cNvPr id="15" name="Об'єкт 15">
                        <a:extLst>
                          <a:ext uri="{FF2B5EF4-FFF2-40B4-BE49-F238E27FC236}">
                            <a16:creationId xmlns:a16="http://schemas.microsoft.com/office/drawing/2014/main" id="{5E86B6D8-FB1F-9D0E-83F0-E10E1DD36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120105" y="5456379"/>
                        <a:ext cx="1855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5">
            <a:extLst>
              <a:ext uri="{FF2B5EF4-FFF2-40B4-BE49-F238E27FC236}">
                <a16:creationId xmlns:a16="http://schemas.microsoft.com/office/drawing/2014/main" id="{DCA5E1A5-669A-036A-E188-D140339E3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50461"/>
              </p:ext>
            </p:extLst>
          </p:nvPr>
        </p:nvGraphicFramePr>
        <p:xfrm>
          <a:off x="5014645" y="5544261"/>
          <a:ext cx="33401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514600" imgH="545760" progId="Equation.DSMT4">
                  <p:embed/>
                </p:oleObj>
              </mc:Choice>
              <mc:Fallback>
                <p:oleObj name="Equation" r:id="rId37" imgW="2514600" imgH="5457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014645" y="5544261"/>
                        <a:ext cx="33401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15">
            <a:extLst>
              <a:ext uri="{FF2B5EF4-FFF2-40B4-BE49-F238E27FC236}">
                <a16:creationId xmlns:a16="http://schemas.microsoft.com/office/drawing/2014/main" id="{6C315B04-9AB5-9EC8-77CE-5B52EFDBE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262803"/>
              </p:ext>
            </p:extLst>
          </p:nvPr>
        </p:nvGraphicFramePr>
        <p:xfrm>
          <a:off x="2011363" y="6165850"/>
          <a:ext cx="1939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460160" imgH="507960" progId="Equation.DSMT4">
                  <p:embed/>
                </p:oleObj>
              </mc:Choice>
              <mc:Fallback>
                <p:oleObj name="Equation" r:id="rId39" imgW="146016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011363" y="6165850"/>
                        <a:ext cx="19399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0BFE4-6EA5-4E09-8FAF-AAE8741B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56992"/>
            <a:ext cx="3503472" cy="12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690415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5">
            <a:extLst>
              <a:ext uri="{FF2B5EF4-FFF2-40B4-BE49-F238E27FC236}">
                <a16:creationId xmlns:a16="http://schemas.microsoft.com/office/drawing/2014/main" id="{542F040F-225E-0ED6-05AE-92BE0C8EB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1529"/>
              </p:ext>
            </p:extLst>
          </p:nvPr>
        </p:nvGraphicFramePr>
        <p:xfrm>
          <a:off x="4124942" y="2030000"/>
          <a:ext cx="2525783" cy="68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30120" progId="Equation.DSMT4">
                  <p:embed/>
                </p:oleObj>
              </mc:Choice>
              <mc:Fallback>
                <p:oleObj name="Equation" r:id="rId7" imgW="1218960" imgH="33012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942" y="2030000"/>
                        <a:ext cx="2525783" cy="68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68A96A-F202-C580-6D8A-84BDDA31D269}"/>
              </a:ext>
            </a:extLst>
          </p:cNvPr>
          <p:cNvSpPr txBox="1"/>
          <p:nvPr/>
        </p:nvSpPr>
        <p:spPr>
          <a:xfrm>
            <a:off x="2130640" y="3429000"/>
            <a:ext cx="1434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C00000"/>
                </a:solidFill>
              </a:rPr>
              <a:t>вакуум:</a:t>
            </a:r>
            <a:endParaRPr lang="ru-UA" sz="2800" dirty="0">
              <a:solidFill>
                <a:srgbClr val="C00000"/>
              </a:solidFill>
            </a:endParaRPr>
          </a:p>
        </p:txBody>
      </p:sp>
      <p:graphicFrame>
        <p:nvGraphicFramePr>
          <p:cNvPr id="4" name="Об'єкт 15">
            <a:extLst>
              <a:ext uri="{FF2B5EF4-FFF2-40B4-BE49-F238E27FC236}">
                <a16:creationId xmlns:a16="http://schemas.microsoft.com/office/drawing/2014/main" id="{319F8BE4-2AD3-5319-B186-CCF5EB527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962905"/>
              </p:ext>
            </p:extLst>
          </p:nvPr>
        </p:nvGraphicFramePr>
        <p:xfrm>
          <a:off x="4012100" y="3218032"/>
          <a:ext cx="43402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95200" imgH="558720" progId="Equation.DSMT4">
                  <p:embed/>
                </p:oleObj>
              </mc:Choice>
              <mc:Fallback>
                <p:oleObj name="Equation" r:id="rId9" imgW="2095200" imgH="558720" progId="Equation.DSMT4">
                  <p:embed/>
                  <p:pic>
                    <p:nvPicPr>
                      <p:cNvPr id="2" name="Об'єкт 15">
                        <a:extLst>
                          <a:ext uri="{FF2B5EF4-FFF2-40B4-BE49-F238E27FC236}">
                            <a16:creationId xmlns:a16="http://schemas.microsoft.com/office/drawing/2014/main" id="{542F040F-225E-0ED6-05AE-92BE0C8EB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2100" y="3218032"/>
                        <a:ext cx="4340225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C1D2F1-3616-6975-67AF-36417CA5C53C}"/>
              </a:ext>
            </a:extLst>
          </p:cNvPr>
          <p:cNvSpPr txBox="1"/>
          <p:nvPr/>
        </p:nvSpPr>
        <p:spPr>
          <a:xfrm>
            <a:off x="1929760" y="4958904"/>
            <a:ext cx="321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інше середовище:</a:t>
            </a:r>
            <a:endParaRPr lang="ru-UA" sz="2800" dirty="0">
              <a:solidFill>
                <a:srgbClr val="0070C0"/>
              </a:solidFill>
            </a:endParaRPr>
          </a:p>
        </p:txBody>
      </p:sp>
      <p:graphicFrame>
        <p:nvGraphicFramePr>
          <p:cNvPr id="7" name="Об'єкт 15">
            <a:extLst>
              <a:ext uri="{FF2B5EF4-FFF2-40B4-BE49-F238E27FC236}">
                <a16:creationId xmlns:a16="http://schemas.microsoft.com/office/drawing/2014/main" id="{29C17A9F-3BFC-13D9-1494-32F5A7834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54039"/>
              </p:ext>
            </p:extLst>
          </p:nvPr>
        </p:nvGraphicFramePr>
        <p:xfrm>
          <a:off x="5631480" y="4777388"/>
          <a:ext cx="21034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5920" imgH="545760" progId="Equation.DSMT4">
                  <p:embed/>
                </p:oleObj>
              </mc:Choice>
              <mc:Fallback>
                <p:oleObj name="Equation" r:id="rId11" imgW="1015920" imgH="545760" progId="Equation.DSMT4">
                  <p:embed/>
                  <p:pic>
                    <p:nvPicPr>
                      <p:cNvPr id="4" name="Об'єкт 15">
                        <a:extLst>
                          <a:ext uri="{FF2B5EF4-FFF2-40B4-BE49-F238E27FC236}">
                            <a16:creationId xmlns:a16="http://schemas.microsoft.com/office/drawing/2014/main" id="{319F8BE4-2AD3-5319-B186-CCF5EB527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1480" y="4777388"/>
                        <a:ext cx="2103437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5">
            <a:extLst>
              <a:ext uri="{FF2B5EF4-FFF2-40B4-BE49-F238E27FC236}">
                <a16:creationId xmlns:a16="http://schemas.microsoft.com/office/drawing/2014/main" id="{8E5CFDB6-5B79-8AA1-6C6F-F5C0B223B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823930"/>
              </p:ext>
            </p:extLst>
          </p:nvPr>
        </p:nvGraphicFramePr>
        <p:xfrm>
          <a:off x="6253233" y="5927724"/>
          <a:ext cx="1366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60240" imgH="304560" progId="Equation.DSMT4">
                  <p:embed/>
                </p:oleObj>
              </mc:Choice>
              <mc:Fallback>
                <p:oleObj name="Equation" r:id="rId13" imgW="660240" imgH="304560" progId="Equation.DSMT4">
                  <p:embed/>
                  <p:pic>
                    <p:nvPicPr>
                      <p:cNvPr id="7" name="Об'єкт 15">
                        <a:extLst>
                          <a:ext uri="{FF2B5EF4-FFF2-40B4-BE49-F238E27FC236}">
                            <a16:creationId xmlns:a16="http://schemas.microsoft.com/office/drawing/2014/main" id="{29C17A9F-3BFC-13D9-1494-32F5A7834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53233" y="5927724"/>
                        <a:ext cx="1366838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63564"/>
              </p:ext>
            </p:extLst>
          </p:nvPr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077083"/>
              </p:ext>
            </p:extLst>
          </p:nvPr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700416"/>
              </p:ext>
            </p:extLst>
          </p:nvPr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86221"/>
              </p:ext>
            </p:extLst>
          </p:nvPr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C3499C2-D0A0-2C20-41D5-B5CC6747D09D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A61B4257-12C4-B1D8-9B7A-E014BC735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29067"/>
              </p:ext>
            </p:extLst>
          </p:nvPr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7860D25C-A595-3AC1-B057-EAD0C04AF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00254"/>
              </p:ext>
            </p:extLst>
          </p:nvPr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F42E48E3-E3E5-B52C-DBAB-DBF1CB438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000908"/>
              </p:ext>
            </p:extLst>
          </p:nvPr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B381A822-E47E-5B68-DFC0-BF18B7EA7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735066"/>
              </p:ext>
            </p:extLst>
          </p:nvPr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BBC7E313-9807-1209-59DE-6918DDA67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507054"/>
              </p:ext>
            </p:extLst>
          </p:nvPr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00FBAD2B-E691-A546-E360-279600678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906832"/>
              </p:ext>
            </p:extLst>
          </p:nvPr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9594C3F7-05CC-4B40-74B9-FDD1EC645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8709"/>
              </p:ext>
            </p:extLst>
          </p:nvPr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73823090-6EA8-A2A2-769F-AEB558546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404589"/>
              </p:ext>
            </p:extLst>
          </p:nvPr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19106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23BCFEB6-83D7-62BA-390B-B17BFCC21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867585"/>
              </p:ext>
            </p:extLst>
          </p:nvPr>
        </p:nvGraphicFramePr>
        <p:xfrm>
          <a:off x="2146164" y="3516081"/>
          <a:ext cx="1422674" cy="425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50680" imgH="253800" progId="Equation.DSMT4">
                  <p:embed/>
                </p:oleObj>
              </mc:Choice>
              <mc:Fallback>
                <p:oleObj name="Equation" r:id="rId19" imgW="8506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46164" y="3516081"/>
                        <a:ext cx="1422674" cy="425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28A16E3C-E7EF-0C9E-E5D6-70FC99AEB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16752"/>
              </p:ext>
            </p:extLst>
          </p:nvPr>
        </p:nvGraphicFramePr>
        <p:xfrm>
          <a:off x="2146164" y="3941685"/>
          <a:ext cx="14652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876240" imgH="253800" progId="Equation.DSMT4">
                  <p:embed/>
                </p:oleObj>
              </mc:Choice>
              <mc:Fallback>
                <p:oleObj name="Equation" r:id="rId21" imgW="87624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46164" y="3941685"/>
                        <a:ext cx="146526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B864D85F-3085-999B-D4D2-352BF19A5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59774"/>
              </p:ext>
            </p:extLst>
          </p:nvPr>
        </p:nvGraphicFramePr>
        <p:xfrm>
          <a:off x="2155689" y="4580014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20560" imgH="253800" progId="Equation.DSMT4">
                  <p:embed/>
                </p:oleObj>
              </mc:Choice>
              <mc:Fallback>
                <p:oleObj name="Equation" r:id="rId23" imgW="52056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55689" y="4580014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4B29E40-A394-553C-60BA-21FA7035B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3540"/>
              </p:ext>
            </p:extLst>
          </p:nvPr>
        </p:nvGraphicFramePr>
        <p:xfrm>
          <a:off x="2092189" y="5023222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58720" imgH="253800" progId="Equation.DSMT4">
                  <p:embed/>
                </p:oleObj>
              </mc:Choice>
              <mc:Fallback>
                <p:oleObj name="Equation" r:id="rId25" imgW="55872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28A16E3C-E7EF-0C9E-E5D6-70FC99AEB9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092189" y="5023222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90EC78E4-D2D5-C1B9-4183-315CF8869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746189"/>
              </p:ext>
            </p:extLst>
          </p:nvPr>
        </p:nvGraphicFramePr>
        <p:xfrm>
          <a:off x="5045495" y="4671561"/>
          <a:ext cx="1954094" cy="77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36560" imgH="291960" progId="Equation.DSMT4">
                  <p:embed/>
                </p:oleObj>
              </mc:Choice>
              <mc:Fallback>
                <p:oleObj name="Equation" r:id="rId27" imgW="736560" imgH="29196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45495" y="4671561"/>
                        <a:ext cx="1954094" cy="77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5592CBDF-B2FC-FE59-4209-BA1C05110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003641"/>
              </p:ext>
            </p:extLst>
          </p:nvPr>
        </p:nvGraphicFramePr>
        <p:xfrm>
          <a:off x="2322684" y="3429000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20560" imgH="253800" progId="Equation.DSMT4">
                  <p:embed/>
                </p:oleObj>
              </mc:Choice>
              <mc:Fallback>
                <p:oleObj name="Equation" r:id="rId11" imgW="520560" imgH="25380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2684" y="3429000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F60CC157-555F-BAD4-BD25-363CF11F5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444401"/>
              </p:ext>
            </p:extLst>
          </p:nvPr>
        </p:nvGraphicFramePr>
        <p:xfrm>
          <a:off x="2259184" y="3872208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58720" imgH="253800" progId="Equation.DSMT4">
                  <p:embed/>
                </p:oleObj>
              </mc:Choice>
              <mc:Fallback>
                <p:oleObj name="Equation" r:id="rId13" imgW="558720" imgH="25380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34B29E40-A394-553C-60BA-21FA7035B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59184" y="3872208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F94D5D2-7453-E79E-1300-52C915965E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19172"/>
              </p:ext>
            </p:extLst>
          </p:nvPr>
        </p:nvGraphicFramePr>
        <p:xfrm>
          <a:off x="6215063" y="3390900"/>
          <a:ext cx="9350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279360" progId="Equation.DSMT4">
                  <p:embed/>
                </p:oleObj>
              </mc:Choice>
              <mc:Fallback>
                <p:oleObj name="Equation" r:id="rId15" imgW="558720" imgH="27936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5592CBDF-B2FC-FE59-4209-BA1C051103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15063" y="3390900"/>
                        <a:ext cx="935037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1A8C6EA3-DE35-0D0C-B160-3C9FCDED2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18349"/>
              </p:ext>
            </p:extLst>
          </p:nvPr>
        </p:nvGraphicFramePr>
        <p:xfrm>
          <a:off x="6130925" y="3854450"/>
          <a:ext cx="10414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53800" progId="Equation.DSMT4">
                  <p:embed/>
                </p:oleObj>
              </mc:Choice>
              <mc:Fallback>
                <p:oleObj name="Equation" r:id="rId17" imgW="62208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F60CC157-555F-BAD4-BD25-363CF11F52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30925" y="3854450"/>
                        <a:ext cx="10414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3DB039F-19DA-38AC-61B6-F25127313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913815"/>
              </p:ext>
            </p:extLst>
          </p:nvPr>
        </p:nvGraphicFramePr>
        <p:xfrm>
          <a:off x="4392058" y="4843955"/>
          <a:ext cx="1512332" cy="82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33160" imgH="291960" progId="Equation.DSMT4">
                  <p:embed/>
                </p:oleObj>
              </mc:Choice>
              <mc:Fallback>
                <p:oleObj name="Equation" r:id="rId19" imgW="533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92058" y="4843955"/>
                        <a:ext cx="1512332" cy="82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010924"/>
              </p:ext>
            </p:extLst>
          </p:nvPr>
        </p:nvGraphicFramePr>
        <p:xfrm>
          <a:off x="2190750" y="1592263"/>
          <a:ext cx="41989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560" imgH="279360" progId="Equation.DSMT4">
                  <p:embed/>
                </p:oleObj>
              </mc:Choice>
              <mc:Fallback>
                <p:oleObj name="Equation" r:id="rId7" imgW="23745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0750" y="1592263"/>
                        <a:ext cx="419893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47084"/>
              </p:ext>
            </p:extLst>
          </p:nvPr>
        </p:nvGraphicFramePr>
        <p:xfrm>
          <a:off x="2135188" y="2441575"/>
          <a:ext cx="41973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50880" imgH="253800" progId="Equation.DSMT4">
                  <p:embed/>
                </p:oleObj>
              </mc:Choice>
              <mc:Fallback>
                <p:oleObj name="Equation" r:id="rId9" imgW="2450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5188" y="2441575"/>
                        <a:ext cx="419735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3">
            <a:extLst>
              <a:ext uri="{FF2B5EF4-FFF2-40B4-BE49-F238E27FC236}">
                <a16:creationId xmlns:a16="http://schemas.microsoft.com/office/drawing/2014/main" id="{5256E835-176C-16B0-5628-34AEE7E98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0860"/>
              </p:ext>
            </p:extLst>
          </p:nvPr>
        </p:nvGraphicFramePr>
        <p:xfrm>
          <a:off x="2944019" y="3283526"/>
          <a:ext cx="8270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82400" imgH="469800" progId="Equation.DSMT4">
                  <p:embed/>
                </p:oleObj>
              </mc:Choice>
              <mc:Fallback>
                <p:oleObj name="Equation" r:id="rId11" imgW="482400" imgH="469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4019" y="3283526"/>
                        <a:ext cx="8270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13">
            <a:extLst>
              <a:ext uri="{FF2B5EF4-FFF2-40B4-BE49-F238E27FC236}">
                <a16:creationId xmlns:a16="http://schemas.microsoft.com/office/drawing/2014/main" id="{C78378E5-3276-D0A8-63B5-70E0337E8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98577"/>
              </p:ext>
            </p:extLst>
          </p:nvPr>
        </p:nvGraphicFramePr>
        <p:xfrm>
          <a:off x="4824243" y="3262094"/>
          <a:ext cx="2803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38000" imgH="495000" progId="Equation.DSMT4">
                  <p:embed/>
                </p:oleObj>
              </mc:Choice>
              <mc:Fallback>
                <p:oleObj name="Equation" r:id="rId13" imgW="1638000" imgH="495000" progId="Equation.DSMT4">
                  <p:embed/>
                  <p:pic>
                    <p:nvPicPr>
                      <p:cNvPr id="2" name="Об'єкт 13">
                        <a:extLst>
                          <a:ext uri="{FF2B5EF4-FFF2-40B4-BE49-F238E27FC236}">
                            <a16:creationId xmlns:a16="http://schemas.microsoft.com/office/drawing/2014/main" id="{5256E835-176C-16B0-5628-34AEE7E98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24243" y="3262094"/>
                        <a:ext cx="280352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3">
            <a:extLst>
              <a:ext uri="{FF2B5EF4-FFF2-40B4-BE49-F238E27FC236}">
                <a16:creationId xmlns:a16="http://schemas.microsoft.com/office/drawing/2014/main" id="{6D403AE3-1C59-1884-64A5-0A0DF48ED4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355985"/>
              </p:ext>
            </p:extLst>
          </p:nvPr>
        </p:nvGraphicFramePr>
        <p:xfrm>
          <a:off x="2383096" y="4397561"/>
          <a:ext cx="1121846" cy="473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71320" imgH="241200" progId="Equation.DSMT4">
                  <p:embed/>
                </p:oleObj>
              </mc:Choice>
              <mc:Fallback>
                <p:oleObj name="Equation" r:id="rId15" imgW="571320" imgH="241200" progId="Equation.DSMT4">
                  <p:embed/>
                  <p:pic>
                    <p:nvPicPr>
                      <p:cNvPr id="3" name="Об'єкт 13">
                        <a:extLst>
                          <a:ext uri="{FF2B5EF4-FFF2-40B4-BE49-F238E27FC236}">
                            <a16:creationId xmlns:a16="http://schemas.microsoft.com/office/drawing/2014/main" id="{C78378E5-3276-D0A8-63B5-70E0337E8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83096" y="4397561"/>
                        <a:ext cx="1121846" cy="473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3">
            <a:extLst>
              <a:ext uri="{FF2B5EF4-FFF2-40B4-BE49-F238E27FC236}">
                <a16:creationId xmlns:a16="http://schemas.microsoft.com/office/drawing/2014/main" id="{56273379-F4E4-7C33-56D2-09F8891D0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485892"/>
              </p:ext>
            </p:extLst>
          </p:nvPr>
        </p:nvGraphicFramePr>
        <p:xfrm>
          <a:off x="4110038" y="4397375"/>
          <a:ext cx="13716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41200" progId="Equation.DSMT4">
                  <p:embed/>
                </p:oleObj>
              </mc:Choice>
              <mc:Fallback>
                <p:oleObj name="Equation" r:id="rId17" imgW="698400" imgH="2412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10038" y="4397375"/>
                        <a:ext cx="13716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13">
            <a:extLst>
              <a:ext uri="{FF2B5EF4-FFF2-40B4-BE49-F238E27FC236}">
                <a16:creationId xmlns:a16="http://schemas.microsoft.com/office/drawing/2014/main" id="{CC2963A9-2640-768F-E0A3-492980547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999217"/>
              </p:ext>
            </p:extLst>
          </p:nvPr>
        </p:nvGraphicFramePr>
        <p:xfrm>
          <a:off x="6300787" y="4150301"/>
          <a:ext cx="12223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622080" imgH="469800" progId="Equation.DSMT4">
                  <p:embed/>
                </p:oleObj>
              </mc:Choice>
              <mc:Fallback>
                <p:oleObj name="Equation" r:id="rId19" imgW="622080" imgH="469800" progId="Equation.DSMT4">
                  <p:embed/>
                  <p:pic>
                    <p:nvPicPr>
                      <p:cNvPr id="5" name="Об'єкт 13">
                        <a:extLst>
                          <a:ext uri="{FF2B5EF4-FFF2-40B4-BE49-F238E27FC236}">
                            <a16:creationId xmlns:a16="http://schemas.microsoft.com/office/drawing/2014/main" id="{56273379-F4E4-7C33-56D2-09F8891D0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00787" y="4150301"/>
                        <a:ext cx="1222375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3">
            <a:extLst>
              <a:ext uri="{FF2B5EF4-FFF2-40B4-BE49-F238E27FC236}">
                <a16:creationId xmlns:a16="http://schemas.microsoft.com/office/drawing/2014/main" id="{776FDA86-DC21-6659-6180-11CEE65A5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10599"/>
              </p:ext>
            </p:extLst>
          </p:nvPr>
        </p:nvGraphicFramePr>
        <p:xfrm>
          <a:off x="2383096" y="5273327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03040" progId="Equation.DSMT4">
                  <p:embed/>
                </p:oleObj>
              </mc:Choice>
              <mc:Fallback>
                <p:oleObj name="Equation" r:id="rId21" imgW="393480" imgH="20304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83096" y="5273327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3">
            <a:extLst>
              <a:ext uri="{FF2B5EF4-FFF2-40B4-BE49-F238E27FC236}">
                <a16:creationId xmlns:a16="http://schemas.microsoft.com/office/drawing/2014/main" id="{62374D0D-7AF4-A56A-783E-5C9DF731E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277866"/>
              </p:ext>
            </p:extLst>
          </p:nvPr>
        </p:nvGraphicFramePr>
        <p:xfrm>
          <a:off x="3592512" y="5223320"/>
          <a:ext cx="1395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11000" imgH="253800" progId="Equation.DSMT4">
                  <p:embed/>
                </p:oleObj>
              </mc:Choice>
              <mc:Fallback>
                <p:oleObj name="Equation" r:id="rId23" imgW="711000" imgH="2538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592512" y="5223320"/>
                        <a:ext cx="13954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3">
            <a:extLst>
              <a:ext uri="{FF2B5EF4-FFF2-40B4-BE49-F238E27FC236}">
                <a16:creationId xmlns:a16="http://schemas.microsoft.com/office/drawing/2014/main" id="{5D30532D-E5E4-E31F-B043-5942A2491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437822"/>
              </p:ext>
            </p:extLst>
          </p:nvPr>
        </p:nvGraphicFramePr>
        <p:xfrm>
          <a:off x="2383096" y="6074050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93480" imgH="203040" progId="Equation.DSMT4">
                  <p:embed/>
                </p:oleObj>
              </mc:Choice>
              <mc:Fallback>
                <p:oleObj name="Equation" r:id="rId25" imgW="393480" imgH="203040" progId="Equation.DSMT4">
                  <p:embed/>
                  <p:pic>
                    <p:nvPicPr>
                      <p:cNvPr id="8" name="Об'єкт 13">
                        <a:extLst>
                          <a:ext uri="{FF2B5EF4-FFF2-40B4-BE49-F238E27FC236}">
                            <a16:creationId xmlns:a16="http://schemas.microsoft.com/office/drawing/2014/main" id="{776FDA86-DC21-6659-6180-11CEE65A5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83096" y="6074050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3">
            <a:extLst>
              <a:ext uri="{FF2B5EF4-FFF2-40B4-BE49-F238E27FC236}">
                <a16:creationId xmlns:a16="http://schemas.microsoft.com/office/drawing/2014/main" id="{38695F7D-9624-29C6-D7BA-EEA85EC4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300885"/>
              </p:ext>
            </p:extLst>
          </p:nvPr>
        </p:nvGraphicFramePr>
        <p:xfrm>
          <a:off x="3853063" y="5757059"/>
          <a:ext cx="11207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571320" imgH="469800" progId="Equation.DSMT4">
                  <p:embed/>
                </p:oleObj>
              </mc:Choice>
              <mc:Fallback>
                <p:oleObj name="Equation" r:id="rId27" imgW="571320" imgH="469800" progId="Equation.DSMT4">
                  <p:embed/>
                  <p:pic>
                    <p:nvPicPr>
                      <p:cNvPr id="10" name="Об'єкт 13">
                        <a:extLst>
                          <a:ext uri="{FF2B5EF4-FFF2-40B4-BE49-F238E27FC236}">
                            <a16:creationId xmlns:a16="http://schemas.microsoft.com/office/drawing/2014/main" id="{62374D0D-7AF4-A56A-783E-5C9DF731E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853063" y="5757059"/>
                        <a:ext cx="1120775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3">
            <a:extLst>
              <a:ext uri="{FF2B5EF4-FFF2-40B4-BE49-F238E27FC236}">
                <a16:creationId xmlns:a16="http://schemas.microsoft.com/office/drawing/2014/main" id="{242EDF92-92C0-72E9-E130-B31D0A159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37868"/>
              </p:ext>
            </p:extLst>
          </p:nvPr>
        </p:nvGraphicFramePr>
        <p:xfrm>
          <a:off x="5546725" y="5924550"/>
          <a:ext cx="971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95000" imgH="253800" progId="Equation.DSMT4">
                  <p:embed/>
                </p:oleObj>
              </mc:Choice>
              <mc:Fallback>
                <p:oleObj name="Equation" r:id="rId29" imgW="495000" imgH="253800" progId="Equation.DSMT4">
                  <p:embed/>
                  <p:pic>
                    <p:nvPicPr>
                      <p:cNvPr id="12" name="Об'єкт 13">
                        <a:extLst>
                          <a:ext uri="{FF2B5EF4-FFF2-40B4-BE49-F238E27FC236}">
                            <a16:creationId xmlns:a16="http://schemas.microsoft.com/office/drawing/2014/main" id="{38695F7D-9624-29C6-D7BA-EEA85EC4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46725" y="5924550"/>
                        <a:ext cx="9715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3">
            <a:extLst>
              <a:ext uri="{FF2B5EF4-FFF2-40B4-BE49-F238E27FC236}">
                <a16:creationId xmlns:a16="http://schemas.microsoft.com/office/drawing/2014/main" id="{A8D488DC-A584-E672-FE3E-98ED73C9A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3284"/>
              </p:ext>
            </p:extLst>
          </p:nvPr>
        </p:nvGraphicFramePr>
        <p:xfrm>
          <a:off x="7029450" y="5694363"/>
          <a:ext cx="10953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558720" imgH="482400" progId="Equation.DSMT4">
                  <p:embed/>
                </p:oleObj>
              </mc:Choice>
              <mc:Fallback>
                <p:oleObj name="Equation" r:id="rId31" imgW="558720" imgH="482400" progId="Equation.DSMT4">
                  <p:embed/>
                  <p:pic>
                    <p:nvPicPr>
                      <p:cNvPr id="15" name="Об'єкт 13">
                        <a:extLst>
                          <a:ext uri="{FF2B5EF4-FFF2-40B4-BE49-F238E27FC236}">
                            <a16:creationId xmlns:a16="http://schemas.microsoft.com/office/drawing/2014/main" id="{242EDF92-92C0-72E9-E130-B31D0A159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029450" y="5694363"/>
                        <a:ext cx="109537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01688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34645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136661"/>
              </p:ext>
            </p:extLst>
          </p:nvPr>
        </p:nvGraphicFramePr>
        <p:xfrm>
          <a:off x="2424751" y="1510759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4751" y="1510759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95746"/>
              </p:ext>
            </p:extLst>
          </p:nvPr>
        </p:nvGraphicFramePr>
        <p:xfrm>
          <a:off x="5767742" y="151075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67742" y="151075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2">
            <a:extLst>
              <a:ext uri="{FF2B5EF4-FFF2-40B4-BE49-F238E27FC236}">
                <a16:creationId xmlns:a16="http://schemas.microsoft.com/office/drawing/2014/main" id="{7D55A93A-771A-7829-C471-EF52B9559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277773"/>
              </p:ext>
            </p:extLst>
          </p:nvPr>
        </p:nvGraphicFramePr>
        <p:xfrm>
          <a:off x="2320769" y="5047327"/>
          <a:ext cx="19970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533160" progId="Equation.DSMT4">
                  <p:embed/>
                </p:oleObj>
              </mc:Choice>
              <mc:Fallback>
                <p:oleObj name="Equation" r:id="rId11" imgW="1079280" imgH="5331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0769" y="5047327"/>
                        <a:ext cx="199707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2">
            <a:extLst>
              <a:ext uri="{FF2B5EF4-FFF2-40B4-BE49-F238E27FC236}">
                <a16:creationId xmlns:a16="http://schemas.microsoft.com/office/drawing/2014/main" id="{23C9609C-0797-589D-B1FD-FB65DE4F3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423118"/>
              </p:ext>
            </p:extLst>
          </p:nvPr>
        </p:nvGraphicFramePr>
        <p:xfrm>
          <a:off x="1857375" y="3258142"/>
          <a:ext cx="709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35080" imgH="253800" progId="Equation.DSMT4">
                  <p:embed/>
                </p:oleObj>
              </mc:Choice>
              <mc:Fallback>
                <p:oleObj name="Equation" r:id="rId13" imgW="383508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7375" y="3258142"/>
                        <a:ext cx="70929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2">
            <a:extLst>
              <a:ext uri="{FF2B5EF4-FFF2-40B4-BE49-F238E27FC236}">
                <a16:creationId xmlns:a16="http://schemas.microsoft.com/office/drawing/2014/main" id="{D7EE298C-F4FB-3341-26B3-B9EAD0380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355049"/>
              </p:ext>
            </p:extLst>
          </p:nvPr>
        </p:nvGraphicFramePr>
        <p:xfrm>
          <a:off x="2325145" y="4167511"/>
          <a:ext cx="1901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28520" imgH="253800" progId="Equation.DSMT4">
                  <p:embed/>
                </p:oleObj>
              </mc:Choice>
              <mc:Fallback>
                <p:oleObj name="Equation" r:id="rId15" imgW="102852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25145" y="4167511"/>
                        <a:ext cx="19018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2">
            <a:extLst>
              <a:ext uri="{FF2B5EF4-FFF2-40B4-BE49-F238E27FC236}">
                <a16:creationId xmlns:a16="http://schemas.microsoft.com/office/drawing/2014/main" id="{98FA8FA0-4BFA-7B4D-6782-50F8AAD4E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775463"/>
              </p:ext>
            </p:extLst>
          </p:nvPr>
        </p:nvGraphicFramePr>
        <p:xfrm>
          <a:off x="5536302" y="5153488"/>
          <a:ext cx="26781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47560" imgH="317160" progId="Equation.DSMT4">
                  <p:embed/>
                </p:oleObj>
              </mc:Choice>
              <mc:Fallback>
                <p:oleObj name="Equation" r:id="rId17" imgW="1447560" imgH="31716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36302" y="5153488"/>
                        <a:ext cx="2678113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2">
            <a:extLst>
              <a:ext uri="{FF2B5EF4-FFF2-40B4-BE49-F238E27FC236}">
                <a16:creationId xmlns:a16="http://schemas.microsoft.com/office/drawing/2014/main" id="{46848E2F-2278-08D8-9CFB-F41440CAD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053860"/>
              </p:ext>
            </p:extLst>
          </p:nvPr>
        </p:nvGraphicFramePr>
        <p:xfrm>
          <a:off x="1822450" y="2582863"/>
          <a:ext cx="7162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73240" imgH="253800" progId="Equation.DSMT4">
                  <p:embed/>
                </p:oleObj>
              </mc:Choice>
              <mc:Fallback>
                <p:oleObj name="Equation" r:id="rId19" imgW="3873240" imgH="253800" progId="Equation.DSMT4">
                  <p:embed/>
                  <p:pic>
                    <p:nvPicPr>
                      <p:cNvPr id="4" name="Об'єкт 12">
                        <a:extLst>
                          <a:ext uri="{FF2B5EF4-FFF2-40B4-BE49-F238E27FC236}">
                            <a16:creationId xmlns:a16="http://schemas.microsoft.com/office/drawing/2014/main" id="{23C9609C-0797-589D-B1FD-FB65DE4F3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22450" y="2582863"/>
                        <a:ext cx="71628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2107</TotalTime>
  <Words>547</Words>
  <Application>Microsoft Office PowerPoint</Application>
  <PresentationFormat>Экран (4:3)</PresentationFormat>
  <Paragraphs>129</Paragraphs>
  <Slides>100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100</vt:i4>
      </vt:variant>
    </vt:vector>
  </HeadingPairs>
  <TitlesOfParts>
    <vt:vector size="109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MathType 7.0 Equation</vt:lpstr>
      <vt:lpstr>Магнетизм</vt:lpstr>
      <vt:lpstr>Магнітне поле у вакуумі. Вектор магнітної індукції. Сила Лоренця. Сила Ампера.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Презентация PowerPoint</vt:lpstr>
      <vt:lpstr>Презентация PowerPoint</vt:lpstr>
      <vt:lpstr>Презентация PowerPoint</vt:lpstr>
      <vt:lpstr>Магнітне поле скінченного прямолінійного провідника </vt:lpstr>
      <vt:lpstr>Презентация PowerPoint</vt:lpstr>
      <vt:lpstr>Презентация PowerPoint</vt:lpstr>
      <vt:lpstr>Магнітне поле скінченного прямолінійного провідника </vt:lpstr>
      <vt:lpstr>Презентация PowerPoint</vt:lpstr>
      <vt:lpstr>лінії магнітної індукції</vt:lpstr>
      <vt:lpstr>Презентация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Презентация PowerPoint</vt:lpstr>
      <vt:lpstr>Презентация PowerPoint</vt:lpstr>
      <vt:lpstr>Презентация PowerPoint</vt:lpstr>
      <vt:lpstr>Презентация PowerPoint</vt:lpstr>
      <vt:lpstr>Потік вектора магнітної індукції.  Теорема Остроградського-Гаусса для магнітних полів. </vt:lpstr>
      <vt:lpstr>Презентация PowerPoint</vt:lpstr>
      <vt:lpstr>Презентация PowerPoint</vt:lpstr>
      <vt:lpstr>Презентация PowerPoint</vt:lpstr>
      <vt:lpstr>Презентация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прямий провідник</vt:lpstr>
      <vt:lpstr>прямий порожнистий провідник</vt:lpstr>
      <vt:lpstr>соленоїд</vt:lpstr>
      <vt:lpstr>соленоїд</vt:lpstr>
      <vt:lpstr>соленоїд</vt:lpstr>
      <vt:lpstr>Презентация PowerPoint</vt:lpstr>
      <vt:lpstr>Презентация PowerPoint</vt:lpstr>
      <vt:lpstr>Магнітне поле в речовині. Типи магнетиків. Природа діа-, пара- та феромагнетизму.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Індуктивність контуру зі струмом. Індуктивність соленоїда. Явище самоіндукції. Е.р.с. самоіндукції. </vt:lpstr>
      <vt:lpstr>Презентация PowerPoint</vt:lpstr>
      <vt:lpstr>Презентация PowerPoint</vt:lpstr>
      <vt:lpstr>Процеси встановлення струму при розмиканні та замиканні кола з індуктивністю.</vt:lpstr>
      <vt:lpstr>Презентация PowerPoint</vt:lpstr>
      <vt:lpstr>Презентация PowerPoint</vt:lpstr>
      <vt:lpstr>Енергія магнітного поля. Густина енергії магнітного поля.</vt:lpstr>
      <vt:lpstr>Презентация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Струм зміщення.  Система рівнянь Максвелла та їх фізичний зміст. </vt:lpstr>
      <vt:lpstr>Презентация PowerPoint</vt:lpstr>
      <vt:lpstr>Презентация PowerPoint</vt:lpstr>
      <vt:lpstr>Презентация PowerPoint</vt:lpstr>
      <vt:lpstr>Презентация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oleg</cp:lastModifiedBy>
  <cp:revision>245</cp:revision>
  <cp:lastPrinted>2021-01-21T21:08:02Z</cp:lastPrinted>
  <dcterms:created xsi:type="dcterms:W3CDTF">2006-06-13T13:03:30Z</dcterms:created>
  <dcterms:modified xsi:type="dcterms:W3CDTF">2023-02-08T20:16:27Z</dcterms:modified>
</cp:coreProperties>
</file>